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27"/>
  </p:notesMasterIdLst>
  <p:sldIdLst>
    <p:sldId id="256" r:id="rId2"/>
    <p:sldId id="257" r:id="rId3"/>
    <p:sldId id="258" r:id="rId4"/>
    <p:sldId id="268" r:id="rId5"/>
    <p:sldId id="269" r:id="rId6"/>
    <p:sldId id="259" r:id="rId7"/>
    <p:sldId id="270" r:id="rId8"/>
    <p:sldId id="271" r:id="rId9"/>
    <p:sldId id="260" r:id="rId10"/>
    <p:sldId id="272" r:id="rId11"/>
    <p:sldId id="273" r:id="rId12"/>
    <p:sldId id="261" r:id="rId13"/>
    <p:sldId id="275" r:id="rId14"/>
    <p:sldId id="274" r:id="rId15"/>
    <p:sldId id="262" r:id="rId16"/>
    <p:sldId id="276" r:id="rId17"/>
    <p:sldId id="277" r:id="rId18"/>
    <p:sldId id="263" r:id="rId19"/>
    <p:sldId id="278" r:id="rId20"/>
    <p:sldId id="279" r:id="rId21"/>
    <p:sldId id="280" r:id="rId22"/>
    <p:sldId id="264" r:id="rId23"/>
    <p:sldId id="265" r:id="rId24"/>
    <p:sldId id="266" r:id="rId25"/>
    <p:sldId id="26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58"/>
    <p:restoredTop sz="94692"/>
  </p:normalViewPr>
  <p:slideViewPr>
    <p:cSldViewPr snapToGrid="0" snapToObjects="1">
      <p:cViewPr varScale="1">
        <p:scale>
          <a:sx n="104" d="100"/>
          <a:sy n="104" d="100"/>
        </p:scale>
        <p:origin x="216" y="8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5" Type="http://schemas.openxmlformats.org/officeDocument/2006/relationships/image" Target="../media/image8.sv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 Id="rId6" Type="http://schemas.openxmlformats.org/officeDocument/2006/relationships/image" Target="../media/image16.svg"/><Relationship Id="rId5" Type="http://schemas.openxmlformats.org/officeDocument/2006/relationships/image" Target="../media/image15.svg"/><Relationship Id="rId4" Type="http://schemas.openxmlformats.org/officeDocument/2006/relationships/image" Target="../media/image14.svg"/></Relationships>
</file>

<file path=ppt/diagrams/_rels/data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image" Target="../media/image19.svg"/><Relationship Id="rId5" Type="http://schemas.openxmlformats.org/officeDocument/2006/relationships/image" Target="../media/image23.svg"/><Relationship Id="rId4" Type="http://schemas.openxmlformats.org/officeDocument/2006/relationships/image" Target="../media/image22.svg"/></Relationships>
</file>

<file path=ppt/diagrams/_rels/data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svg"/><Relationship Id="rId1" Type="http://schemas.openxmlformats.org/officeDocument/2006/relationships/image" Target="../media/image35.svg"/><Relationship Id="rId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5" Type="http://schemas.openxmlformats.org/officeDocument/2006/relationships/image" Target="../media/image8.sv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 Id="rId6" Type="http://schemas.openxmlformats.org/officeDocument/2006/relationships/image" Target="../media/image16.svg"/><Relationship Id="rId5" Type="http://schemas.openxmlformats.org/officeDocument/2006/relationships/image" Target="../media/image15.sv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image" Target="../media/image19.svg"/><Relationship Id="rId5" Type="http://schemas.openxmlformats.org/officeDocument/2006/relationships/image" Target="../media/image23.svg"/><Relationship Id="rId4" Type="http://schemas.openxmlformats.org/officeDocument/2006/relationships/image" Target="../media/image2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svg"/><Relationship Id="rId1" Type="http://schemas.openxmlformats.org/officeDocument/2006/relationships/image" Target="../media/image35.sv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E1920CF-F2CC-4EC8-BF96-9334B62BE4D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DD7C59C-BC78-450E-9775-0E9AD83D15E7}">
      <dgm:prSet/>
      <dgm:spPr/>
      <dgm:t>
        <a:bodyPr/>
        <a:lstStyle/>
        <a:p>
          <a:pPr>
            <a:lnSpc>
              <a:spcPct val="100000"/>
            </a:lnSpc>
          </a:pPr>
          <a:r>
            <a:rPr lang="en-US" dirty="0"/>
            <a:t>Planned an IoT traffic controller using an ESP32</a:t>
          </a:r>
        </a:p>
      </dgm:t>
    </dgm:pt>
    <dgm:pt modelId="{CDCD054F-BD1E-4029-B71F-B7AEFA2880DA}" type="parTrans" cxnId="{7B0A9A29-C03E-4304-8171-0C4AF98EDCE4}">
      <dgm:prSet/>
      <dgm:spPr/>
      <dgm:t>
        <a:bodyPr/>
        <a:lstStyle/>
        <a:p>
          <a:endParaRPr lang="en-US"/>
        </a:p>
      </dgm:t>
    </dgm:pt>
    <dgm:pt modelId="{953A28F6-7648-48BF-A76E-7A80074C7EFD}" type="sibTrans" cxnId="{7B0A9A29-C03E-4304-8171-0C4AF98EDCE4}">
      <dgm:prSet/>
      <dgm:spPr/>
      <dgm:t>
        <a:bodyPr/>
        <a:lstStyle/>
        <a:p>
          <a:endParaRPr lang="en-US"/>
        </a:p>
      </dgm:t>
    </dgm:pt>
    <dgm:pt modelId="{2E3590EE-5DEC-42FF-B848-C6F2E3C96639}">
      <dgm:prSet/>
      <dgm:spPr/>
      <dgm:t>
        <a:bodyPr/>
        <a:lstStyle/>
        <a:p>
          <a:pPr>
            <a:lnSpc>
              <a:spcPct val="100000"/>
            </a:lnSpc>
          </a:pPr>
          <a:r>
            <a:rPr lang="en-US"/>
            <a:t>Explored Wi‑Fi scanning and connectivity</a:t>
          </a:r>
        </a:p>
      </dgm:t>
    </dgm:pt>
    <dgm:pt modelId="{36C35897-0DBE-461D-A283-CBC33D5CF197}" type="parTrans" cxnId="{02B4B1AE-F96F-4768-852C-8A507C7FF93D}">
      <dgm:prSet/>
      <dgm:spPr/>
      <dgm:t>
        <a:bodyPr/>
        <a:lstStyle/>
        <a:p>
          <a:endParaRPr lang="en-US"/>
        </a:p>
      </dgm:t>
    </dgm:pt>
    <dgm:pt modelId="{1696908D-1F39-4846-896C-4BC168B3508C}" type="sibTrans" cxnId="{02B4B1AE-F96F-4768-852C-8A507C7FF93D}">
      <dgm:prSet/>
      <dgm:spPr/>
      <dgm:t>
        <a:bodyPr/>
        <a:lstStyle/>
        <a:p>
          <a:endParaRPr lang="en-US"/>
        </a:p>
      </dgm:t>
    </dgm:pt>
    <dgm:pt modelId="{BFEF5FB2-14A4-4E9B-A963-D8519113BEFB}">
      <dgm:prSet/>
      <dgm:spPr/>
      <dgm:t>
        <a:bodyPr/>
        <a:lstStyle/>
        <a:p>
          <a:pPr>
            <a:lnSpc>
              <a:spcPct val="100000"/>
            </a:lnSpc>
          </a:pPr>
          <a:r>
            <a:rPr lang="en-US"/>
            <a:t>Foundation for all future modules</a:t>
          </a:r>
        </a:p>
      </dgm:t>
    </dgm:pt>
    <dgm:pt modelId="{E5D15563-F3F4-44A9-B2E6-3992EBE0FBCD}" type="parTrans" cxnId="{A15BD692-919D-4A46-9FF6-0E8A676878A6}">
      <dgm:prSet/>
      <dgm:spPr/>
      <dgm:t>
        <a:bodyPr/>
        <a:lstStyle/>
        <a:p>
          <a:endParaRPr lang="en-US"/>
        </a:p>
      </dgm:t>
    </dgm:pt>
    <dgm:pt modelId="{31A07901-0260-49E0-9B10-A9DACB3B4B14}" type="sibTrans" cxnId="{A15BD692-919D-4A46-9FF6-0E8A676878A6}">
      <dgm:prSet/>
      <dgm:spPr/>
      <dgm:t>
        <a:bodyPr/>
        <a:lstStyle/>
        <a:p>
          <a:endParaRPr lang="en-US"/>
        </a:p>
      </dgm:t>
    </dgm:pt>
    <dgm:pt modelId="{538E2EBD-E024-4406-8627-67274FEA3DEB}">
      <dgm:prSet/>
      <dgm:spPr/>
      <dgm:t>
        <a:bodyPr/>
        <a:lstStyle/>
        <a:p>
          <a:pPr>
            <a:lnSpc>
              <a:spcPct val="100000"/>
            </a:lnSpc>
          </a:pPr>
          <a:r>
            <a:rPr lang="en-US"/>
            <a:t>Screenshot: ESP32 Wi‑Fi Scan</a:t>
          </a:r>
        </a:p>
      </dgm:t>
    </dgm:pt>
    <dgm:pt modelId="{6DC3BA32-8213-4DA8-AFD1-5C981AAB4A1A}" type="parTrans" cxnId="{681B1EDA-3010-42C9-8909-909FAEF9852E}">
      <dgm:prSet/>
      <dgm:spPr/>
      <dgm:t>
        <a:bodyPr/>
        <a:lstStyle/>
        <a:p>
          <a:endParaRPr lang="en-US"/>
        </a:p>
      </dgm:t>
    </dgm:pt>
    <dgm:pt modelId="{0EBC5031-1282-4819-82B6-A1740CB69D53}" type="sibTrans" cxnId="{681B1EDA-3010-42C9-8909-909FAEF9852E}">
      <dgm:prSet/>
      <dgm:spPr/>
      <dgm:t>
        <a:bodyPr/>
        <a:lstStyle/>
        <a:p>
          <a:endParaRPr lang="en-US"/>
        </a:p>
      </dgm:t>
    </dgm:pt>
    <dgm:pt modelId="{1B8D8FC1-33FA-4A2E-A28B-AAC8E76BBFB5}">
      <dgm:prSet/>
      <dgm:spPr/>
      <dgm:t>
        <a:bodyPr/>
        <a:lstStyle/>
        <a:p>
          <a:pPr>
            <a:lnSpc>
              <a:spcPct val="100000"/>
            </a:lnSpc>
          </a:pPr>
          <a:r>
            <a:rPr lang="en-US" dirty="0"/>
            <a:t>This project helped me better understand how IoT devices operate at a basic level. By working with the ESP32 and observing its ability to scan for Wi-Fi networks, I gained insight into how smart systems depend on reliable network connections. </a:t>
          </a:r>
        </a:p>
      </dgm:t>
    </dgm:pt>
    <dgm:pt modelId="{E0E5D20C-DAAB-4265-B46F-3C5CB04BE08C}" type="parTrans" cxnId="{63FB4CC1-118A-40EF-97D3-FA9B663E3422}">
      <dgm:prSet/>
      <dgm:spPr/>
      <dgm:t>
        <a:bodyPr/>
        <a:lstStyle/>
        <a:p>
          <a:endParaRPr lang="en-US"/>
        </a:p>
      </dgm:t>
    </dgm:pt>
    <dgm:pt modelId="{D9469832-E45F-4BB0-943C-D3C8168616BB}" type="sibTrans" cxnId="{63FB4CC1-118A-40EF-97D3-FA9B663E3422}">
      <dgm:prSet/>
      <dgm:spPr/>
      <dgm:t>
        <a:bodyPr/>
        <a:lstStyle/>
        <a:p>
          <a:endParaRPr lang="en-US"/>
        </a:p>
      </dgm:t>
    </dgm:pt>
    <dgm:pt modelId="{2B94048D-FB0F-4AAF-AE3C-9005B6743240}" type="pres">
      <dgm:prSet presAssocID="{7E1920CF-F2CC-4EC8-BF96-9334B62BE4D0}" presName="root" presStyleCnt="0">
        <dgm:presLayoutVars>
          <dgm:dir/>
          <dgm:resizeHandles val="exact"/>
        </dgm:presLayoutVars>
      </dgm:prSet>
      <dgm:spPr/>
    </dgm:pt>
    <dgm:pt modelId="{41627FBE-AEED-4C14-BBD0-0B40FBC9992C}" type="pres">
      <dgm:prSet presAssocID="{8DD7C59C-BC78-450E-9775-0E9AD83D15E7}" presName="compNode" presStyleCnt="0"/>
      <dgm:spPr/>
    </dgm:pt>
    <dgm:pt modelId="{AD1F71C2-DDE9-486D-9110-F4667947ADA4}" type="pres">
      <dgm:prSet presAssocID="{8DD7C59C-BC78-450E-9775-0E9AD83D15E7}" presName="bgRect" presStyleLbl="bgShp" presStyleIdx="0" presStyleCnt="5" custLinFactNeighborX="0" custLinFactNeighborY="14894"/>
      <dgm:spPr/>
    </dgm:pt>
    <dgm:pt modelId="{8F36B05D-FC0F-48DC-9639-9251D13A57D5}" type="pres">
      <dgm:prSet presAssocID="{8DD7C59C-BC78-450E-9775-0E9AD83D15E7}"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Wi-Fi"/>
        </a:ext>
      </dgm:extLst>
    </dgm:pt>
    <dgm:pt modelId="{39856E59-CB97-4C68-8B91-DDE7D6E87CB6}" type="pres">
      <dgm:prSet presAssocID="{8DD7C59C-BC78-450E-9775-0E9AD83D15E7}" presName="spaceRect" presStyleCnt="0"/>
      <dgm:spPr/>
    </dgm:pt>
    <dgm:pt modelId="{829BA63C-8E51-4801-B19A-0204ADE4AFF1}" type="pres">
      <dgm:prSet presAssocID="{8DD7C59C-BC78-450E-9775-0E9AD83D15E7}" presName="parTx" presStyleLbl="revTx" presStyleIdx="0" presStyleCnt="5">
        <dgm:presLayoutVars>
          <dgm:chMax val="0"/>
          <dgm:chPref val="0"/>
        </dgm:presLayoutVars>
      </dgm:prSet>
      <dgm:spPr/>
    </dgm:pt>
    <dgm:pt modelId="{D5C8F8CE-8399-469B-A563-45BE675EA367}" type="pres">
      <dgm:prSet presAssocID="{953A28F6-7648-48BF-A76E-7A80074C7EFD}" presName="sibTrans" presStyleCnt="0"/>
      <dgm:spPr/>
    </dgm:pt>
    <dgm:pt modelId="{B42A000B-77C2-478C-B679-4807EFC47F54}" type="pres">
      <dgm:prSet presAssocID="{2E3590EE-5DEC-42FF-B848-C6F2E3C96639}" presName="compNode" presStyleCnt="0"/>
      <dgm:spPr/>
    </dgm:pt>
    <dgm:pt modelId="{D097672E-7A29-475B-A68B-EDCF6F8F9EF0}" type="pres">
      <dgm:prSet presAssocID="{2E3590EE-5DEC-42FF-B848-C6F2E3C96639}" presName="bgRect" presStyleLbl="bgShp" presStyleIdx="1" presStyleCnt="5"/>
      <dgm:spPr/>
    </dgm:pt>
    <dgm:pt modelId="{53AAF299-1C55-4E6A-88D3-BD179D968136}" type="pres">
      <dgm:prSet presAssocID="{2E3590EE-5DEC-42FF-B848-C6F2E3C96639}"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reless router"/>
        </a:ext>
      </dgm:extLst>
    </dgm:pt>
    <dgm:pt modelId="{2A59881E-A22F-4DE2-BC3F-DD57AD86AF1E}" type="pres">
      <dgm:prSet presAssocID="{2E3590EE-5DEC-42FF-B848-C6F2E3C96639}" presName="spaceRect" presStyleCnt="0"/>
      <dgm:spPr/>
    </dgm:pt>
    <dgm:pt modelId="{3656D542-2976-49EF-BD5C-326075DAB9DC}" type="pres">
      <dgm:prSet presAssocID="{2E3590EE-5DEC-42FF-B848-C6F2E3C96639}" presName="parTx" presStyleLbl="revTx" presStyleIdx="1" presStyleCnt="5">
        <dgm:presLayoutVars>
          <dgm:chMax val="0"/>
          <dgm:chPref val="0"/>
        </dgm:presLayoutVars>
      </dgm:prSet>
      <dgm:spPr/>
    </dgm:pt>
    <dgm:pt modelId="{DB57A95F-56DD-4772-A58C-78D006F121D7}" type="pres">
      <dgm:prSet presAssocID="{1696908D-1F39-4846-896C-4BC168B3508C}" presName="sibTrans" presStyleCnt="0"/>
      <dgm:spPr/>
    </dgm:pt>
    <dgm:pt modelId="{8856E49E-7A39-43C1-8BBF-6C2C62AE6083}" type="pres">
      <dgm:prSet presAssocID="{BFEF5FB2-14A4-4E9B-A963-D8519113BEFB}" presName="compNode" presStyleCnt="0"/>
      <dgm:spPr/>
    </dgm:pt>
    <dgm:pt modelId="{92C823D2-C434-4676-A074-476EE24C6635}" type="pres">
      <dgm:prSet presAssocID="{BFEF5FB2-14A4-4E9B-A963-D8519113BEFB}" presName="bgRect" presStyleLbl="bgShp" presStyleIdx="2" presStyleCnt="5"/>
      <dgm:spPr/>
    </dgm:pt>
    <dgm:pt modelId="{E8DC7E61-CF97-4304-9082-C0CA22E9C7A5}" type="pres">
      <dgm:prSet presAssocID="{BFEF5FB2-14A4-4E9B-A963-D8519113BEFB}"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ead with Gears"/>
        </a:ext>
      </dgm:extLst>
    </dgm:pt>
    <dgm:pt modelId="{11BEF5F2-939F-42A2-B08B-2F752994832A}" type="pres">
      <dgm:prSet presAssocID="{BFEF5FB2-14A4-4E9B-A963-D8519113BEFB}" presName="spaceRect" presStyleCnt="0"/>
      <dgm:spPr/>
    </dgm:pt>
    <dgm:pt modelId="{FAFCE6D7-50DC-4F89-9176-91FB184D4211}" type="pres">
      <dgm:prSet presAssocID="{BFEF5FB2-14A4-4E9B-A963-D8519113BEFB}" presName="parTx" presStyleLbl="revTx" presStyleIdx="2" presStyleCnt="5">
        <dgm:presLayoutVars>
          <dgm:chMax val="0"/>
          <dgm:chPref val="0"/>
        </dgm:presLayoutVars>
      </dgm:prSet>
      <dgm:spPr/>
    </dgm:pt>
    <dgm:pt modelId="{8D14A40B-D1FD-4DDD-A3FE-3B7E12E58D1D}" type="pres">
      <dgm:prSet presAssocID="{31A07901-0260-49E0-9B10-A9DACB3B4B14}" presName="sibTrans" presStyleCnt="0"/>
      <dgm:spPr/>
    </dgm:pt>
    <dgm:pt modelId="{2AADCA24-622A-4A56-832F-0AA7773DEA46}" type="pres">
      <dgm:prSet presAssocID="{538E2EBD-E024-4406-8627-67274FEA3DEB}" presName="compNode" presStyleCnt="0"/>
      <dgm:spPr/>
    </dgm:pt>
    <dgm:pt modelId="{869142AC-9DCE-418A-BB75-25F234FCA1D9}" type="pres">
      <dgm:prSet presAssocID="{538E2EBD-E024-4406-8627-67274FEA3DEB}" presName="bgRect" presStyleLbl="bgShp" presStyleIdx="3" presStyleCnt="5"/>
      <dgm:spPr/>
    </dgm:pt>
    <dgm:pt modelId="{8A88F01F-C313-4CAB-A4DA-69DDE10972BE}" type="pres">
      <dgm:prSet presAssocID="{538E2EBD-E024-4406-8627-67274FEA3DEB}"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mera"/>
        </a:ext>
      </dgm:extLst>
    </dgm:pt>
    <dgm:pt modelId="{3CF01894-CE43-4709-8262-4362AFBA74B0}" type="pres">
      <dgm:prSet presAssocID="{538E2EBD-E024-4406-8627-67274FEA3DEB}" presName="spaceRect" presStyleCnt="0"/>
      <dgm:spPr/>
    </dgm:pt>
    <dgm:pt modelId="{205D6269-1D0A-4797-9581-5CEC9DCAE4CB}" type="pres">
      <dgm:prSet presAssocID="{538E2EBD-E024-4406-8627-67274FEA3DEB}" presName="parTx" presStyleLbl="revTx" presStyleIdx="3" presStyleCnt="5">
        <dgm:presLayoutVars>
          <dgm:chMax val="0"/>
          <dgm:chPref val="0"/>
        </dgm:presLayoutVars>
      </dgm:prSet>
      <dgm:spPr/>
    </dgm:pt>
    <dgm:pt modelId="{3E00AACB-C972-6348-ADC3-E4B785565BC4}" type="pres">
      <dgm:prSet presAssocID="{0EBC5031-1282-4819-82B6-A1740CB69D53}" presName="sibTrans" presStyleCnt="0"/>
      <dgm:spPr/>
    </dgm:pt>
    <dgm:pt modelId="{E46A436D-B9CD-4EF8-BA2D-B10211C54DA0}" type="pres">
      <dgm:prSet presAssocID="{1B8D8FC1-33FA-4A2E-A28B-AAC8E76BBFB5}" presName="compNode" presStyleCnt="0"/>
      <dgm:spPr/>
    </dgm:pt>
    <dgm:pt modelId="{CABB6BBF-36E9-4812-AB45-8EC2AB4105B2}" type="pres">
      <dgm:prSet presAssocID="{1B8D8FC1-33FA-4A2E-A28B-AAC8E76BBFB5}" presName="bgRect" presStyleLbl="bgShp" presStyleIdx="4" presStyleCnt="5" custLinFactNeighborX="1016" custLinFactNeighborY="-14590"/>
      <dgm:spPr/>
    </dgm:pt>
    <dgm:pt modelId="{22866E9E-D016-4166-850C-D81D5AC76577}" type="pres">
      <dgm:prSet presAssocID="{1B8D8FC1-33FA-4A2E-A28B-AAC8E76BBFB5}"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Processor"/>
        </a:ext>
      </dgm:extLst>
    </dgm:pt>
    <dgm:pt modelId="{5A6D0F5F-3F50-4EE3-9851-08112D8D8F82}" type="pres">
      <dgm:prSet presAssocID="{1B8D8FC1-33FA-4A2E-A28B-AAC8E76BBFB5}" presName="spaceRect" presStyleCnt="0"/>
      <dgm:spPr/>
    </dgm:pt>
    <dgm:pt modelId="{BE475288-6985-45B5-8B2E-3A0F6F81E82A}" type="pres">
      <dgm:prSet presAssocID="{1B8D8FC1-33FA-4A2E-A28B-AAC8E76BBFB5}" presName="parTx" presStyleLbl="revTx" presStyleIdx="4" presStyleCnt="5" custLinFactNeighborX="-2557" custLinFactNeighborY="-9506">
        <dgm:presLayoutVars>
          <dgm:chMax val="0"/>
          <dgm:chPref val="0"/>
        </dgm:presLayoutVars>
      </dgm:prSet>
      <dgm:spPr/>
    </dgm:pt>
  </dgm:ptLst>
  <dgm:cxnLst>
    <dgm:cxn modelId="{FCAA7804-144F-184A-9FB2-EA288FDC8D2B}" type="presOf" srcId="{1B8D8FC1-33FA-4A2E-A28B-AAC8E76BBFB5}" destId="{BE475288-6985-45B5-8B2E-3A0F6F81E82A}" srcOrd="0" destOrd="0" presId="urn:microsoft.com/office/officeart/2018/2/layout/IconVerticalSolidList"/>
    <dgm:cxn modelId="{7B0A9A29-C03E-4304-8171-0C4AF98EDCE4}" srcId="{7E1920CF-F2CC-4EC8-BF96-9334B62BE4D0}" destId="{8DD7C59C-BC78-450E-9775-0E9AD83D15E7}" srcOrd="0" destOrd="0" parTransId="{CDCD054F-BD1E-4029-B71F-B7AEFA2880DA}" sibTransId="{953A28F6-7648-48BF-A76E-7A80074C7EFD}"/>
    <dgm:cxn modelId="{866D3A52-F451-FF43-9A0C-127AE26AD351}" type="presOf" srcId="{BFEF5FB2-14A4-4E9B-A963-D8519113BEFB}" destId="{FAFCE6D7-50DC-4F89-9176-91FB184D4211}" srcOrd="0" destOrd="0" presId="urn:microsoft.com/office/officeart/2018/2/layout/IconVerticalSolidList"/>
    <dgm:cxn modelId="{A32EEC53-1C35-4C4D-97A9-F9FCBBC95F1D}" type="presOf" srcId="{8DD7C59C-BC78-450E-9775-0E9AD83D15E7}" destId="{829BA63C-8E51-4801-B19A-0204ADE4AFF1}" srcOrd="0" destOrd="0" presId="urn:microsoft.com/office/officeart/2018/2/layout/IconVerticalSolidList"/>
    <dgm:cxn modelId="{CF7E975D-C6AC-A445-A59C-799E4E0E435C}" type="presOf" srcId="{538E2EBD-E024-4406-8627-67274FEA3DEB}" destId="{205D6269-1D0A-4797-9581-5CEC9DCAE4CB}" srcOrd="0" destOrd="0" presId="urn:microsoft.com/office/officeart/2018/2/layout/IconVerticalSolidList"/>
    <dgm:cxn modelId="{A15BD692-919D-4A46-9FF6-0E8A676878A6}" srcId="{7E1920CF-F2CC-4EC8-BF96-9334B62BE4D0}" destId="{BFEF5FB2-14A4-4E9B-A963-D8519113BEFB}" srcOrd="2" destOrd="0" parTransId="{E5D15563-F3F4-44A9-B2E6-3992EBE0FBCD}" sibTransId="{31A07901-0260-49E0-9B10-A9DACB3B4B14}"/>
    <dgm:cxn modelId="{02B4B1AE-F96F-4768-852C-8A507C7FF93D}" srcId="{7E1920CF-F2CC-4EC8-BF96-9334B62BE4D0}" destId="{2E3590EE-5DEC-42FF-B848-C6F2E3C96639}" srcOrd="1" destOrd="0" parTransId="{36C35897-0DBE-461D-A283-CBC33D5CF197}" sibTransId="{1696908D-1F39-4846-896C-4BC168B3508C}"/>
    <dgm:cxn modelId="{D434FCAF-597E-46F7-9461-BB4B9E9868AA}" type="presOf" srcId="{7E1920CF-F2CC-4EC8-BF96-9334B62BE4D0}" destId="{2B94048D-FB0F-4AAF-AE3C-9005B6743240}" srcOrd="0" destOrd="0" presId="urn:microsoft.com/office/officeart/2018/2/layout/IconVerticalSolidList"/>
    <dgm:cxn modelId="{63FB4CC1-118A-40EF-97D3-FA9B663E3422}" srcId="{7E1920CF-F2CC-4EC8-BF96-9334B62BE4D0}" destId="{1B8D8FC1-33FA-4A2E-A28B-AAC8E76BBFB5}" srcOrd="4" destOrd="0" parTransId="{E0E5D20C-DAAB-4265-B46F-3C5CB04BE08C}" sibTransId="{D9469832-E45F-4BB0-943C-D3C8168616BB}"/>
    <dgm:cxn modelId="{681B1EDA-3010-42C9-8909-909FAEF9852E}" srcId="{7E1920CF-F2CC-4EC8-BF96-9334B62BE4D0}" destId="{538E2EBD-E024-4406-8627-67274FEA3DEB}" srcOrd="3" destOrd="0" parTransId="{6DC3BA32-8213-4DA8-AFD1-5C981AAB4A1A}" sibTransId="{0EBC5031-1282-4819-82B6-A1740CB69D53}"/>
    <dgm:cxn modelId="{74872BF3-082C-6240-AEC1-0AD7F0D4FC23}" type="presOf" srcId="{2E3590EE-5DEC-42FF-B848-C6F2E3C96639}" destId="{3656D542-2976-49EF-BD5C-326075DAB9DC}" srcOrd="0" destOrd="0" presId="urn:microsoft.com/office/officeart/2018/2/layout/IconVerticalSolidList"/>
    <dgm:cxn modelId="{C776F7BD-818C-6F4F-AFB2-F56AF9164DDA}" type="presParOf" srcId="{2B94048D-FB0F-4AAF-AE3C-9005B6743240}" destId="{41627FBE-AEED-4C14-BBD0-0B40FBC9992C}" srcOrd="0" destOrd="0" presId="urn:microsoft.com/office/officeart/2018/2/layout/IconVerticalSolidList"/>
    <dgm:cxn modelId="{F8EA7CA6-0D22-524B-9EAC-6B01FCED9BCF}" type="presParOf" srcId="{41627FBE-AEED-4C14-BBD0-0B40FBC9992C}" destId="{AD1F71C2-DDE9-486D-9110-F4667947ADA4}" srcOrd="0" destOrd="0" presId="urn:microsoft.com/office/officeart/2018/2/layout/IconVerticalSolidList"/>
    <dgm:cxn modelId="{42182D23-46D8-D048-B897-AE2BD78EEE18}" type="presParOf" srcId="{41627FBE-AEED-4C14-BBD0-0B40FBC9992C}" destId="{8F36B05D-FC0F-48DC-9639-9251D13A57D5}" srcOrd="1" destOrd="0" presId="urn:microsoft.com/office/officeart/2018/2/layout/IconVerticalSolidList"/>
    <dgm:cxn modelId="{9F275EE0-272D-1342-8166-80DDE2AEA0B1}" type="presParOf" srcId="{41627FBE-AEED-4C14-BBD0-0B40FBC9992C}" destId="{39856E59-CB97-4C68-8B91-DDE7D6E87CB6}" srcOrd="2" destOrd="0" presId="urn:microsoft.com/office/officeart/2018/2/layout/IconVerticalSolidList"/>
    <dgm:cxn modelId="{8702C73A-731E-F644-810F-B00CE8153ECC}" type="presParOf" srcId="{41627FBE-AEED-4C14-BBD0-0B40FBC9992C}" destId="{829BA63C-8E51-4801-B19A-0204ADE4AFF1}" srcOrd="3" destOrd="0" presId="urn:microsoft.com/office/officeart/2018/2/layout/IconVerticalSolidList"/>
    <dgm:cxn modelId="{313E743D-1718-9748-BE47-5328FA817FC5}" type="presParOf" srcId="{2B94048D-FB0F-4AAF-AE3C-9005B6743240}" destId="{D5C8F8CE-8399-469B-A563-45BE675EA367}" srcOrd="1" destOrd="0" presId="urn:microsoft.com/office/officeart/2018/2/layout/IconVerticalSolidList"/>
    <dgm:cxn modelId="{474B592B-57A1-CF42-90F7-68359727D155}" type="presParOf" srcId="{2B94048D-FB0F-4AAF-AE3C-9005B6743240}" destId="{B42A000B-77C2-478C-B679-4807EFC47F54}" srcOrd="2" destOrd="0" presId="urn:microsoft.com/office/officeart/2018/2/layout/IconVerticalSolidList"/>
    <dgm:cxn modelId="{78BD6A27-A63B-CC44-963E-2131E1B4E901}" type="presParOf" srcId="{B42A000B-77C2-478C-B679-4807EFC47F54}" destId="{D097672E-7A29-475B-A68B-EDCF6F8F9EF0}" srcOrd="0" destOrd="0" presId="urn:microsoft.com/office/officeart/2018/2/layout/IconVerticalSolidList"/>
    <dgm:cxn modelId="{9EFCDEE2-7C33-4E4A-A9BD-4C8DC66EA132}" type="presParOf" srcId="{B42A000B-77C2-478C-B679-4807EFC47F54}" destId="{53AAF299-1C55-4E6A-88D3-BD179D968136}" srcOrd="1" destOrd="0" presId="urn:microsoft.com/office/officeart/2018/2/layout/IconVerticalSolidList"/>
    <dgm:cxn modelId="{29AFF2A8-55A9-3C41-B81C-B8665CDA7E61}" type="presParOf" srcId="{B42A000B-77C2-478C-B679-4807EFC47F54}" destId="{2A59881E-A22F-4DE2-BC3F-DD57AD86AF1E}" srcOrd="2" destOrd="0" presId="urn:microsoft.com/office/officeart/2018/2/layout/IconVerticalSolidList"/>
    <dgm:cxn modelId="{EB8C7507-6471-5847-9209-57CA88AF8A44}" type="presParOf" srcId="{B42A000B-77C2-478C-B679-4807EFC47F54}" destId="{3656D542-2976-49EF-BD5C-326075DAB9DC}" srcOrd="3" destOrd="0" presId="urn:microsoft.com/office/officeart/2018/2/layout/IconVerticalSolidList"/>
    <dgm:cxn modelId="{7E851295-58B8-4A4D-8498-8813EA012C6A}" type="presParOf" srcId="{2B94048D-FB0F-4AAF-AE3C-9005B6743240}" destId="{DB57A95F-56DD-4772-A58C-78D006F121D7}" srcOrd="3" destOrd="0" presId="urn:microsoft.com/office/officeart/2018/2/layout/IconVerticalSolidList"/>
    <dgm:cxn modelId="{50079105-28B0-E04E-8C6F-CF85A680DCDC}" type="presParOf" srcId="{2B94048D-FB0F-4AAF-AE3C-9005B6743240}" destId="{8856E49E-7A39-43C1-8BBF-6C2C62AE6083}" srcOrd="4" destOrd="0" presId="urn:microsoft.com/office/officeart/2018/2/layout/IconVerticalSolidList"/>
    <dgm:cxn modelId="{DA1D688B-B4CA-DD44-8381-7E3AFB80DDFE}" type="presParOf" srcId="{8856E49E-7A39-43C1-8BBF-6C2C62AE6083}" destId="{92C823D2-C434-4676-A074-476EE24C6635}" srcOrd="0" destOrd="0" presId="urn:microsoft.com/office/officeart/2018/2/layout/IconVerticalSolidList"/>
    <dgm:cxn modelId="{58AC936D-78B7-7248-9947-C865E6CDDA9D}" type="presParOf" srcId="{8856E49E-7A39-43C1-8BBF-6C2C62AE6083}" destId="{E8DC7E61-CF97-4304-9082-C0CA22E9C7A5}" srcOrd="1" destOrd="0" presId="urn:microsoft.com/office/officeart/2018/2/layout/IconVerticalSolidList"/>
    <dgm:cxn modelId="{3FE38941-E92A-4E45-8787-7B3EC0E80E0A}" type="presParOf" srcId="{8856E49E-7A39-43C1-8BBF-6C2C62AE6083}" destId="{11BEF5F2-939F-42A2-B08B-2F752994832A}" srcOrd="2" destOrd="0" presId="urn:microsoft.com/office/officeart/2018/2/layout/IconVerticalSolidList"/>
    <dgm:cxn modelId="{A83689FC-F19A-F946-B022-B9A8ADF65701}" type="presParOf" srcId="{8856E49E-7A39-43C1-8BBF-6C2C62AE6083}" destId="{FAFCE6D7-50DC-4F89-9176-91FB184D4211}" srcOrd="3" destOrd="0" presId="urn:microsoft.com/office/officeart/2018/2/layout/IconVerticalSolidList"/>
    <dgm:cxn modelId="{CB574DFD-8C2E-1E4E-8F27-4DC30E3BCD26}" type="presParOf" srcId="{2B94048D-FB0F-4AAF-AE3C-9005B6743240}" destId="{8D14A40B-D1FD-4DDD-A3FE-3B7E12E58D1D}" srcOrd="5" destOrd="0" presId="urn:microsoft.com/office/officeart/2018/2/layout/IconVerticalSolidList"/>
    <dgm:cxn modelId="{C8EAA327-FDAA-F046-8627-68301D5B989D}" type="presParOf" srcId="{2B94048D-FB0F-4AAF-AE3C-9005B6743240}" destId="{2AADCA24-622A-4A56-832F-0AA7773DEA46}" srcOrd="6" destOrd="0" presId="urn:microsoft.com/office/officeart/2018/2/layout/IconVerticalSolidList"/>
    <dgm:cxn modelId="{45DB1922-997D-064D-9A41-CF752CE9774B}" type="presParOf" srcId="{2AADCA24-622A-4A56-832F-0AA7773DEA46}" destId="{869142AC-9DCE-418A-BB75-25F234FCA1D9}" srcOrd="0" destOrd="0" presId="urn:microsoft.com/office/officeart/2018/2/layout/IconVerticalSolidList"/>
    <dgm:cxn modelId="{1E30C960-6E97-6146-8A01-1D49AE4F90E1}" type="presParOf" srcId="{2AADCA24-622A-4A56-832F-0AA7773DEA46}" destId="{8A88F01F-C313-4CAB-A4DA-69DDE10972BE}" srcOrd="1" destOrd="0" presId="urn:microsoft.com/office/officeart/2018/2/layout/IconVerticalSolidList"/>
    <dgm:cxn modelId="{698DE6A3-14D3-AF48-A95B-FA5CC0430AFD}" type="presParOf" srcId="{2AADCA24-622A-4A56-832F-0AA7773DEA46}" destId="{3CF01894-CE43-4709-8262-4362AFBA74B0}" srcOrd="2" destOrd="0" presId="urn:microsoft.com/office/officeart/2018/2/layout/IconVerticalSolidList"/>
    <dgm:cxn modelId="{FD6DAA4E-D318-5E42-83AF-674F1EA867B8}" type="presParOf" srcId="{2AADCA24-622A-4A56-832F-0AA7773DEA46}" destId="{205D6269-1D0A-4797-9581-5CEC9DCAE4CB}" srcOrd="3" destOrd="0" presId="urn:microsoft.com/office/officeart/2018/2/layout/IconVerticalSolidList"/>
    <dgm:cxn modelId="{198BA034-901E-2940-8430-1F69B2B2CC0B}" type="presParOf" srcId="{2B94048D-FB0F-4AAF-AE3C-9005B6743240}" destId="{3E00AACB-C972-6348-ADC3-E4B785565BC4}" srcOrd="7" destOrd="0" presId="urn:microsoft.com/office/officeart/2018/2/layout/IconVerticalSolidList"/>
    <dgm:cxn modelId="{5E055DF1-9992-F847-8F37-1012314AD496}" type="presParOf" srcId="{2B94048D-FB0F-4AAF-AE3C-9005B6743240}" destId="{E46A436D-B9CD-4EF8-BA2D-B10211C54DA0}" srcOrd="8" destOrd="0" presId="urn:microsoft.com/office/officeart/2018/2/layout/IconVerticalSolidList"/>
    <dgm:cxn modelId="{6F2A84FE-0F01-8D4B-91AD-15A761BE14FD}" type="presParOf" srcId="{E46A436D-B9CD-4EF8-BA2D-B10211C54DA0}" destId="{CABB6BBF-36E9-4812-AB45-8EC2AB4105B2}" srcOrd="0" destOrd="0" presId="urn:microsoft.com/office/officeart/2018/2/layout/IconVerticalSolidList"/>
    <dgm:cxn modelId="{F004FEE3-7A66-9B43-8C90-386FC8076DDB}" type="presParOf" srcId="{E46A436D-B9CD-4EF8-BA2D-B10211C54DA0}" destId="{22866E9E-D016-4166-850C-D81D5AC76577}" srcOrd="1" destOrd="0" presId="urn:microsoft.com/office/officeart/2018/2/layout/IconVerticalSolidList"/>
    <dgm:cxn modelId="{1F103E41-F9A7-A342-87A6-22CFCFCE0492}" type="presParOf" srcId="{E46A436D-B9CD-4EF8-BA2D-B10211C54DA0}" destId="{5A6D0F5F-3F50-4EE3-9851-08112D8D8F82}" srcOrd="2" destOrd="0" presId="urn:microsoft.com/office/officeart/2018/2/layout/IconVerticalSolidList"/>
    <dgm:cxn modelId="{CB157043-6AD2-7D46-B59D-A8F46F6FB5B4}" type="presParOf" srcId="{E46A436D-B9CD-4EF8-BA2D-B10211C54DA0}" destId="{BE475288-6985-45B5-8B2E-3A0F6F81E82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A21080-9AF0-4FE2-9E03-002D27B5DC3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124F8FA-3BD5-4EC1-B2BF-4F6F0C581003}">
      <dgm:prSet/>
      <dgm:spPr/>
      <dgm:t>
        <a:bodyPr/>
        <a:lstStyle/>
        <a:p>
          <a:pPr>
            <a:lnSpc>
              <a:spcPct val="100000"/>
            </a:lnSpc>
          </a:pPr>
          <a:r>
            <a:rPr lang="en-US" dirty="0"/>
            <a:t>Built a working LED traffic light circuit</a:t>
          </a:r>
        </a:p>
      </dgm:t>
    </dgm:pt>
    <dgm:pt modelId="{77C84122-47D3-4293-9E50-544B0E0CD12E}" type="parTrans" cxnId="{372E1B11-E8CC-4490-9313-D17EB3E238CD}">
      <dgm:prSet/>
      <dgm:spPr/>
      <dgm:t>
        <a:bodyPr/>
        <a:lstStyle/>
        <a:p>
          <a:endParaRPr lang="en-US"/>
        </a:p>
      </dgm:t>
    </dgm:pt>
    <dgm:pt modelId="{B21F1C76-B95A-4871-8428-59A662F2656E}" type="sibTrans" cxnId="{372E1B11-E8CC-4490-9313-D17EB3E238CD}">
      <dgm:prSet/>
      <dgm:spPr/>
      <dgm:t>
        <a:bodyPr/>
        <a:lstStyle/>
        <a:p>
          <a:endParaRPr lang="en-US"/>
        </a:p>
      </dgm:t>
    </dgm:pt>
    <dgm:pt modelId="{4BC2160A-38B0-41C6-BE60-F8FB63D024A9}">
      <dgm:prSet/>
      <dgm:spPr/>
      <dgm:t>
        <a:bodyPr/>
        <a:lstStyle/>
        <a:p>
          <a:pPr>
            <a:lnSpc>
              <a:spcPct val="100000"/>
            </a:lnSpc>
          </a:pPr>
          <a:r>
            <a:rPr lang="en-US"/>
            <a:t>Programmed LED timing and sequencing</a:t>
          </a:r>
        </a:p>
      </dgm:t>
    </dgm:pt>
    <dgm:pt modelId="{2914D886-7E55-4819-8596-C82CE08E0A79}" type="parTrans" cxnId="{38AD7211-486F-430E-A3BC-62A4C80ECCB4}">
      <dgm:prSet/>
      <dgm:spPr/>
      <dgm:t>
        <a:bodyPr/>
        <a:lstStyle/>
        <a:p>
          <a:endParaRPr lang="en-US"/>
        </a:p>
      </dgm:t>
    </dgm:pt>
    <dgm:pt modelId="{9A29D556-337C-40BC-BBD0-B82D5B16B26F}" type="sibTrans" cxnId="{38AD7211-486F-430E-A3BC-62A4C80ECCB4}">
      <dgm:prSet/>
      <dgm:spPr/>
      <dgm:t>
        <a:bodyPr/>
        <a:lstStyle/>
        <a:p>
          <a:endParaRPr lang="en-US"/>
        </a:p>
      </dgm:t>
    </dgm:pt>
    <dgm:pt modelId="{4B629C2C-1E14-4046-9720-075874018F8F}">
      <dgm:prSet/>
      <dgm:spPr/>
      <dgm:t>
        <a:bodyPr/>
        <a:lstStyle/>
        <a:p>
          <a:pPr>
            <a:lnSpc>
              <a:spcPct val="100000"/>
            </a:lnSpc>
          </a:pPr>
          <a:r>
            <a:rPr lang="en-US"/>
            <a:t>Combined hardware and software logic</a:t>
          </a:r>
        </a:p>
      </dgm:t>
    </dgm:pt>
    <dgm:pt modelId="{A0A5841B-18C3-443F-91B9-F838A49D71A0}" type="parTrans" cxnId="{724D7F41-89C8-4CA6-B676-C29192527485}">
      <dgm:prSet/>
      <dgm:spPr/>
      <dgm:t>
        <a:bodyPr/>
        <a:lstStyle/>
        <a:p>
          <a:endParaRPr lang="en-US"/>
        </a:p>
      </dgm:t>
    </dgm:pt>
    <dgm:pt modelId="{8385CDB3-C8E7-4CBC-959C-09094A395C45}" type="sibTrans" cxnId="{724D7F41-89C8-4CA6-B676-C29192527485}">
      <dgm:prSet/>
      <dgm:spPr/>
      <dgm:t>
        <a:bodyPr/>
        <a:lstStyle/>
        <a:p>
          <a:endParaRPr lang="en-US"/>
        </a:p>
      </dgm:t>
    </dgm:pt>
    <dgm:pt modelId="{2605853F-1BB6-4901-BD74-6FD4E7F0EF20}">
      <dgm:prSet/>
      <dgm:spPr/>
      <dgm:t>
        <a:bodyPr/>
        <a:lstStyle/>
        <a:p>
          <a:pPr>
            <a:lnSpc>
              <a:spcPct val="100000"/>
            </a:lnSpc>
          </a:pPr>
          <a:r>
            <a:rPr lang="en-US" dirty="0"/>
            <a:t>Screenshot: LED Circuit + Code</a:t>
          </a:r>
        </a:p>
      </dgm:t>
    </dgm:pt>
    <dgm:pt modelId="{A57B90CB-FA2C-407A-8118-2C29786ED50B}" type="parTrans" cxnId="{BE8C5CA0-D61E-4CEA-A4CF-242B73D0A88B}">
      <dgm:prSet/>
      <dgm:spPr/>
      <dgm:t>
        <a:bodyPr/>
        <a:lstStyle/>
        <a:p>
          <a:endParaRPr lang="en-US"/>
        </a:p>
      </dgm:t>
    </dgm:pt>
    <dgm:pt modelId="{8854D10A-7FD1-4777-8159-BBB72DF2C548}" type="sibTrans" cxnId="{BE8C5CA0-D61E-4CEA-A4CF-242B73D0A88B}">
      <dgm:prSet/>
      <dgm:spPr/>
      <dgm:t>
        <a:bodyPr/>
        <a:lstStyle/>
        <a:p>
          <a:endParaRPr lang="en-US"/>
        </a:p>
      </dgm:t>
    </dgm:pt>
    <dgm:pt modelId="{6DE5B575-BDB6-EA4B-8782-372C67B7197D}">
      <dgm:prSet/>
      <dgm:spPr/>
      <dgm:t>
        <a:bodyPr/>
        <a:lstStyle/>
        <a:p>
          <a:pPr>
            <a:lnSpc>
              <a:spcPct val="100000"/>
            </a:lnSpc>
          </a:pPr>
          <a:r>
            <a:rPr lang="en-US" b="0" i="0" u="none" dirty="0"/>
            <a:t>This project helped me gain hands-on experience with embedded systems by combining hardware and software. Seeing the LEDs respond to the programmed code made the IoT concept more tangible. It also taught me the importance of testing and troubleshooting when developing smart systems, since even small errors in wiring or logic can prevent a system from working correctly.</a:t>
          </a:r>
          <a:endParaRPr lang="en-US" dirty="0"/>
        </a:p>
      </dgm:t>
    </dgm:pt>
    <dgm:pt modelId="{EB8C69D9-53C2-CF4E-9B6F-ABFE570BD2C8}" type="parTrans" cxnId="{D36B7ED3-5E03-3440-917F-AB4031331AE0}">
      <dgm:prSet/>
      <dgm:spPr/>
      <dgm:t>
        <a:bodyPr/>
        <a:lstStyle/>
        <a:p>
          <a:endParaRPr lang="en-US"/>
        </a:p>
      </dgm:t>
    </dgm:pt>
    <dgm:pt modelId="{31C786EE-62C1-4C47-8618-CB36264BBA9A}" type="sibTrans" cxnId="{D36B7ED3-5E03-3440-917F-AB4031331AE0}">
      <dgm:prSet/>
      <dgm:spPr/>
      <dgm:t>
        <a:bodyPr/>
        <a:lstStyle/>
        <a:p>
          <a:endParaRPr lang="en-US"/>
        </a:p>
      </dgm:t>
    </dgm:pt>
    <dgm:pt modelId="{0DCAAAC1-9E35-6B42-BE8F-8CDCBD275E08}">
      <dgm:prSet/>
      <dgm:spPr/>
      <dgm:t>
        <a:bodyPr/>
        <a:lstStyle/>
        <a:p>
          <a:pPr>
            <a:lnSpc>
              <a:spcPct val="100000"/>
            </a:lnSpc>
          </a:pPr>
          <a:endParaRPr lang="en-US" dirty="0"/>
        </a:p>
      </dgm:t>
    </dgm:pt>
    <dgm:pt modelId="{E9DCF778-405E-3946-948B-8988926B2E66}" type="sibTrans" cxnId="{560AD5E0-6C49-AA40-8063-4C0E5A047CA0}">
      <dgm:prSet/>
      <dgm:spPr/>
      <dgm:t>
        <a:bodyPr/>
        <a:lstStyle/>
        <a:p>
          <a:endParaRPr lang="en-US"/>
        </a:p>
      </dgm:t>
    </dgm:pt>
    <dgm:pt modelId="{25B7125D-BC3F-024B-A30B-C1091FAD8D7B}" type="parTrans" cxnId="{560AD5E0-6C49-AA40-8063-4C0E5A047CA0}">
      <dgm:prSet/>
      <dgm:spPr/>
      <dgm:t>
        <a:bodyPr/>
        <a:lstStyle/>
        <a:p>
          <a:endParaRPr lang="en-US"/>
        </a:p>
      </dgm:t>
    </dgm:pt>
    <dgm:pt modelId="{DB6EC7F1-B1DB-43AB-AAEF-7BA683C20EFE}" type="pres">
      <dgm:prSet presAssocID="{0EA21080-9AF0-4FE2-9E03-002D27B5DC3E}" presName="root" presStyleCnt="0">
        <dgm:presLayoutVars>
          <dgm:dir/>
          <dgm:resizeHandles val="exact"/>
        </dgm:presLayoutVars>
      </dgm:prSet>
      <dgm:spPr/>
    </dgm:pt>
    <dgm:pt modelId="{67966043-B8F5-4A2C-8A01-645E187F2AE2}" type="pres">
      <dgm:prSet presAssocID="{D124F8FA-3BD5-4EC1-B2BF-4F6F0C581003}" presName="compNode" presStyleCnt="0"/>
      <dgm:spPr/>
    </dgm:pt>
    <dgm:pt modelId="{1DDAA7A2-4FD2-4B4D-AC50-1BAC15D47822}" type="pres">
      <dgm:prSet presAssocID="{D124F8FA-3BD5-4EC1-B2BF-4F6F0C581003}" presName="bgRect" presStyleLbl="bgShp" presStyleIdx="0" presStyleCnt="6"/>
      <dgm:spPr/>
    </dgm:pt>
    <dgm:pt modelId="{314F42EA-EE2B-4089-B9CD-08C773518916}" type="pres">
      <dgm:prSet presAssocID="{D124F8FA-3BD5-4EC1-B2BF-4F6F0C581003}"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ar"/>
        </a:ext>
      </dgm:extLst>
    </dgm:pt>
    <dgm:pt modelId="{2646CB9E-26FB-4D00-B515-2E31F69088BC}" type="pres">
      <dgm:prSet presAssocID="{D124F8FA-3BD5-4EC1-B2BF-4F6F0C581003}" presName="spaceRect" presStyleCnt="0"/>
      <dgm:spPr/>
    </dgm:pt>
    <dgm:pt modelId="{2030E38E-9928-4609-8AA2-EEAF81855874}" type="pres">
      <dgm:prSet presAssocID="{D124F8FA-3BD5-4EC1-B2BF-4F6F0C581003}" presName="parTx" presStyleLbl="revTx" presStyleIdx="0" presStyleCnt="6">
        <dgm:presLayoutVars>
          <dgm:chMax val="0"/>
          <dgm:chPref val="0"/>
        </dgm:presLayoutVars>
      </dgm:prSet>
      <dgm:spPr/>
    </dgm:pt>
    <dgm:pt modelId="{8F6BC9D5-8E5D-4411-A130-5F45F031574D}" type="pres">
      <dgm:prSet presAssocID="{B21F1C76-B95A-4871-8428-59A662F2656E}" presName="sibTrans" presStyleCnt="0"/>
      <dgm:spPr/>
    </dgm:pt>
    <dgm:pt modelId="{54C5B4EA-7320-483A-B086-ADE1A1679676}" type="pres">
      <dgm:prSet presAssocID="{4BC2160A-38B0-41C6-BE60-F8FB63D024A9}" presName="compNode" presStyleCnt="0"/>
      <dgm:spPr/>
    </dgm:pt>
    <dgm:pt modelId="{634FB48F-5EB8-470C-8C75-6C8F1B4A5162}" type="pres">
      <dgm:prSet presAssocID="{4BC2160A-38B0-41C6-BE60-F8FB63D024A9}" presName="bgRect" presStyleLbl="bgShp" presStyleIdx="1" presStyleCnt="6"/>
      <dgm:spPr/>
    </dgm:pt>
    <dgm:pt modelId="{19043B26-061E-4CE5-A41C-2434F6BB991C}" type="pres">
      <dgm:prSet presAssocID="{4BC2160A-38B0-41C6-BE60-F8FB63D024A9}"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D044A867-F636-4884-9754-BCF46E1FDEAD}" type="pres">
      <dgm:prSet presAssocID="{4BC2160A-38B0-41C6-BE60-F8FB63D024A9}" presName="spaceRect" presStyleCnt="0"/>
      <dgm:spPr/>
    </dgm:pt>
    <dgm:pt modelId="{BBB82E82-E65D-4166-A788-66632262E289}" type="pres">
      <dgm:prSet presAssocID="{4BC2160A-38B0-41C6-BE60-F8FB63D024A9}" presName="parTx" presStyleLbl="revTx" presStyleIdx="1" presStyleCnt="6">
        <dgm:presLayoutVars>
          <dgm:chMax val="0"/>
          <dgm:chPref val="0"/>
        </dgm:presLayoutVars>
      </dgm:prSet>
      <dgm:spPr/>
    </dgm:pt>
    <dgm:pt modelId="{B2D34B19-0FB9-42A6-9067-841BA5E76DF7}" type="pres">
      <dgm:prSet presAssocID="{9A29D556-337C-40BC-BBD0-B82D5B16B26F}" presName="sibTrans" presStyleCnt="0"/>
      <dgm:spPr/>
    </dgm:pt>
    <dgm:pt modelId="{A89813B9-2688-4316-A3A2-3685349B9F99}" type="pres">
      <dgm:prSet presAssocID="{4B629C2C-1E14-4046-9720-075874018F8F}" presName="compNode" presStyleCnt="0"/>
      <dgm:spPr/>
    </dgm:pt>
    <dgm:pt modelId="{293D8300-453F-4140-8925-2DE4C6436BEE}" type="pres">
      <dgm:prSet presAssocID="{4B629C2C-1E14-4046-9720-075874018F8F}" presName="bgRect" presStyleLbl="bgShp" presStyleIdx="2" presStyleCnt="6"/>
      <dgm:spPr/>
    </dgm:pt>
    <dgm:pt modelId="{45DE0D2D-9381-499D-B4D2-4FE8E99F758B}" type="pres">
      <dgm:prSet presAssocID="{4B629C2C-1E14-4046-9720-075874018F8F}"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omputer"/>
        </a:ext>
      </dgm:extLst>
    </dgm:pt>
    <dgm:pt modelId="{1DDEB3CD-81E7-46A4-986F-78D7F550D84E}" type="pres">
      <dgm:prSet presAssocID="{4B629C2C-1E14-4046-9720-075874018F8F}" presName="spaceRect" presStyleCnt="0"/>
      <dgm:spPr/>
    </dgm:pt>
    <dgm:pt modelId="{7B230D29-631D-4C97-A5B9-B2FC7AE4BED1}" type="pres">
      <dgm:prSet presAssocID="{4B629C2C-1E14-4046-9720-075874018F8F}" presName="parTx" presStyleLbl="revTx" presStyleIdx="2" presStyleCnt="6">
        <dgm:presLayoutVars>
          <dgm:chMax val="0"/>
          <dgm:chPref val="0"/>
        </dgm:presLayoutVars>
      </dgm:prSet>
      <dgm:spPr/>
    </dgm:pt>
    <dgm:pt modelId="{29193B11-43FD-4D2B-85DD-0EEAC77746D7}" type="pres">
      <dgm:prSet presAssocID="{8385CDB3-C8E7-4CBC-959C-09094A395C45}" presName="sibTrans" presStyleCnt="0"/>
      <dgm:spPr/>
    </dgm:pt>
    <dgm:pt modelId="{6422C041-28DB-4D45-A22B-B921AA1D4FF9}" type="pres">
      <dgm:prSet presAssocID="{2605853F-1BB6-4901-BD74-6FD4E7F0EF20}" presName="compNode" presStyleCnt="0"/>
      <dgm:spPr/>
    </dgm:pt>
    <dgm:pt modelId="{C153D096-9F93-4CA6-B71D-EB2BFB359A6B}" type="pres">
      <dgm:prSet presAssocID="{2605853F-1BB6-4901-BD74-6FD4E7F0EF20}" presName="bgRect" presStyleLbl="bgShp" presStyleIdx="3" presStyleCnt="6"/>
      <dgm:spPr/>
    </dgm:pt>
    <dgm:pt modelId="{3E670C61-48E4-4C35-97F6-CF2474111D29}" type="pres">
      <dgm:prSet presAssocID="{2605853F-1BB6-4901-BD74-6FD4E7F0EF20}"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4445F4BC-AF64-42B4-BFC1-4B997694C323}" type="pres">
      <dgm:prSet presAssocID="{2605853F-1BB6-4901-BD74-6FD4E7F0EF20}" presName="spaceRect" presStyleCnt="0"/>
      <dgm:spPr/>
    </dgm:pt>
    <dgm:pt modelId="{BDD29AEB-D43D-4F7C-A0C8-580533D9F7B3}" type="pres">
      <dgm:prSet presAssocID="{2605853F-1BB6-4901-BD74-6FD4E7F0EF20}" presName="parTx" presStyleLbl="revTx" presStyleIdx="3" presStyleCnt="6">
        <dgm:presLayoutVars>
          <dgm:chMax val="0"/>
          <dgm:chPref val="0"/>
        </dgm:presLayoutVars>
      </dgm:prSet>
      <dgm:spPr/>
    </dgm:pt>
    <dgm:pt modelId="{053E3F13-9FC4-5349-ACD0-4468BD8E29A7}" type="pres">
      <dgm:prSet presAssocID="{8854D10A-7FD1-4777-8159-BBB72DF2C548}" presName="sibTrans" presStyleCnt="0"/>
      <dgm:spPr/>
    </dgm:pt>
    <dgm:pt modelId="{28504464-0CD1-064E-974C-1C59A7045D89}" type="pres">
      <dgm:prSet presAssocID="{0DCAAAC1-9E35-6B42-BE8F-8CDCBD275E08}" presName="compNode" presStyleCnt="0"/>
      <dgm:spPr/>
    </dgm:pt>
    <dgm:pt modelId="{F1BB2707-5213-F143-B1D5-86F7DB5A34E3}" type="pres">
      <dgm:prSet presAssocID="{0DCAAAC1-9E35-6B42-BE8F-8CDCBD275E08}" presName="bgRect" presStyleLbl="bgShp" presStyleIdx="4" presStyleCnt="6"/>
      <dgm:spPr/>
    </dgm:pt>
    <dgm:pt modelId="{C7B826BA-74EA-E243-ADDB-BC2FF89B5CAF}" type="pres">
      <dgm:prSet presAssocID="{0DCAAAC1-9E35-6B42-BE8F-8CDCBD275E08}" presName="iconRect" presStyleLbl="node1" presStyleIdx="4" presStyleCnt="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Clipboard with solid fill"/>
        </a:ext>
      </dgm:extLst>
    </dgm:pt>
    <dgm:pt modelId="{9E05455D-1081-AD46-A05D-D82B0B97115B}" type="pres">
      <dgm:prSet presAssocID="{0DCAAAC1-9E35-6B42-BE8F-8CDCBD275E08}" presName="spaceRect" presStyleCnt="0"/>
      <dgm:spPr/>
    </dgm:pt>
    <dgm:pt modelId="{93357793-80C3-3C4D-82B0-4F977E492A06}" type="pres">
      <dgm:prSet presAssocID="{0DCAAAC1-9E35-6B42-BE8F-8CDCBD275E08}" presName="parTx" presStyleLbl="revTx" presStyleIdx="4" presStyleCnt="6">
        <dgm:presLayoutVars>
          <dgm:chMax val="0"/>
          <dgm:chPref val="0"/>
        </dgm:presLayoutVars>
      </dgm:prSet>
      <dgm:spPr/>
    </dgm:pt>
    <dgm:pt modelId="{2B613E8F-6EB7-C146-84CB-CC49403373CE}" type="pres">
      <dgm:prSet presAssocID="{E9DCF778-405E-3946-948B-8988926B2E66}" presName="sibTrans" presStyleCnt="0"/>
      <dgm:spPr/>
    </dgm:pt>
    <dgm:pt modelId="{3CF69CB8-0FAC-A943-8161-10722D4B0819}" type="pres">
      <dgm:prSet presAssocID="{6DE5B575-BDB6-EA4B-8782-372C67B7197D}" presName="compNode" presStyleCnt="0"/>
      <dgm:spPr/>
    </dgm:pt>
    <dgm:pt modelId="{CE63ACD7-CC3E-7A4D-BBC8-F8CD27A3ACFB}" type="pres">
      <dgm:prSet presAssocID="{6DE5B575-BDB6-EA4B-8782-372C67B7197D}" presName="bgRect" presStyleLbl="bgShp" presStyleIdx="5" presStyleCnt="6" custLinFactNeighborY="-60549"/>
      <dgm:spPr/>
    </dgm:pt>
    <dgm:pt modelId="{A405380A-E079-E547-82F5-12CC079109CD}" type="pres">
      <dgm:prSet presAssocID="{6DE5B575-BDB6-EA4B-8782-372C67B7197D}" presName="iconRect" presStyleLbl="node1" presStyleIdx="5" presStyleCnt="6" custLinFactY="129825" custLinFactNeighborX="10803" custLinFactNeighborY="200000"/>
      <dgm:spPr>
        <a:blipFill dpi="0" rotWithShape="1">
          <a:blip xmlns:r="http://schemas.openxmlformats.org/officeDocument/2006/relationships">
            <a:alphaModFix amt="0"/>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rrow Up outline"/>
        </a:ext>
      </dgm:extLst>
    </dgm:pt>
    <dgm:pt modelId="{2C568976-27AE-CA4B-94A8-438A3243A47C}" type="pres">
      <dgm:prSet presAssocID="{6DE5B575-BDB6-EA4B-8782-372C67B7197D}" presName="spaceRect" presStyleCnt="0"/>
      <dgm:spPr/>
    </dgm:pt>
    <dgm:pt modelId="{2F01FF02-61A6-614A-8588-D9116E4BDB17}" type="pres">
      <dgm:prSet presAssocID="{6DE5B575-BDB6-EA4B-8782-372C67B7197D}" presName="parTx" presStyleLbl="revTx" presStyleIdx="5" presStyleCnt="6" custLinFactNeighborX="-1377" custLinFactNeighborY="-83387">
        <dgm:presLayoutVars>
          <dgm:chMax val="0"/>
          <dgm:chPref val="0"/>
        </dgm:presLayoutVars>
      </dgm:prSet>
      <dgm:spPr/>
    </dgm:pt>
  </dgm:ptLst>
  <dgm:cxnLst>
    <dgm:cxn modelId="{45A0D303-3701-4DC9-A19A-C192D008A869}" type="presOf" srcId="{2605853F-1BB6-4901-BD74-6FD4E7F0EF20}" destId="{BDD29AEB-D43D-4F7C-A0C8-580533D9F7B3}" srcOrd="0" destOrd="0" presId="urn:microsoft.com/office/officeart/2018/2/layout/IconVerticalSolidList"/>
    <dgm:cxn modelId="{372E1B11-E8CC-4490-9313-D17EB3E238CD}" srcId="{0EA21080-9AF0-4FE2-9E03-002D27B5DC3E}" destId="{D124F8FA-3BD5-4EC1-B2BF-4F6F0C581003}" srcOrd="0" destOrd="0" parTransId="{77C84122-47D3-4293-9E50-544B0E0CD12E}" sibTransId="{B21F1C76-B95A-4871-8428-59A662F2656E}"/>
    <dgm:cxn modelId="{38AD7211-486F-430E-A3BC-62A4C80ECCB4}" srcId="{0EA21080-9AF0-4FE2-9E03-002D27B5DC3E}" destId="{4BC2160A-38B0-41C6-BE60-F8FB63D024A9}" srcOrd="1" destOrd="0" parTransId="{2914D886-7E55-4819-8596-C82CE08E0A79}" sibTransId="{9A29D556-337C-40BC-BBD0-B82D5B16B26F}"/>
    <dgm:cxn modelId="{F1EFA133-C396-2349-99B8-D009E29BA473}" type="presOf" srcId="{0DCAAAC1-9E35-6B42-BE8F-8CDCBD275E08}" destId="{93357793-80C3-3C4D-82B0-4F977E492A06}" srcOrd="0" destOrd="0" presId="urn:microsoft.com/office/officeart/2018/2/layout/IconVerticalSolidList"/>
    <dgm:cxn modelId="{724D7F41-89C8-4CA6-B676-C29192527485}" srcId="{0EA21080-9AF0-4FE2-9E03-002D27B5DC3E}" destId="{4B629C2C-1E14-4046-9720-075874018F8F}" srcOrd="2" destOrd="0" parTransId="{A0A5841B-18C3-443F-91B9-F838A49D71A0}" sibTransId="{8385CDB3-C8E7-4CBC-959C-09094A395C45}"/>
    <dgm:cxn modelId="{CB481B55-AE09-457C-828D-6C278FB76462}" type="presOf" srcId="{4B629C2C-1E14-4046-9720-075874018F8F}" destId="{7B230D29-631D-4C97-A5B9-B2FC7AE4BED1}" srcOrd="0" destOrd="0" presId="urn:microsoft.com/office/officeart/2018/2/layout/IconVerticalSolidList"/>
    <dgm:cxn modelId="{A8EE297B-09E6-42F0-A1C0-AAC418645EFC}" type="presOf" srcId="{D124F8FA-3BD5-4EC1-B2BF-4F6F0C581003}" destId="{2030E38E-9928-4609-8AA2-EEAF81855874}" srcOrd="0" destOrd="0" presId="urn:microsoft.com/office/officeart/2018/2/layout/IconVerticalSolidList"/>
    <dgm:cxn modelId="{21F93793-1D5F-46C5-95B6-81CD5D4A1966}" type="presOf" srcId="{4BC2160A-38B0-41C6-BE60-F8FB63D024A9}" destId="{BBB82E82-E65D-4166-A788-66632262E289}" srcOrd="0" destOrd="0" presId="urn:microsoft.com/office/officeart/2018/2/layout/IconVerticalSolidList"/>
    <dgm:cxn modelId="{BE8C5CA0-D61E-4CEA-A4CF-242B73D0A88B}" srcId="{0EA21080-9AF0-4FE2-9E03-002D27B5DC3E}" destId="{2605853F-1BB6-4901-BD74-6FD4E7F0EF20}" srcOrd="3" destOrd="0" parTransId="{A57B90CB-FA2C-407A-8118-2C29786ED50B}" sibTransId="{8854D10A-7FD1-4777-8159-BBB72DF2C548}"/>
    <dgm:cxn modelId="{3B53ECC5-08F1-CB4D-85BB-904878F8CF31}" type="presOf" srcId="{6DE5B575-BDB6-EA4B-8782-372C67B7197D}" destId="{2F01FF02-61A6-614A-8588-D9116E4BDB17}" srcOrd="0" destOrd="0" presId="urn:microsoft.com/office/officeart/2018/2/layout/IconVerticalSolidList"/>
    <dgm:cxn modelId="{D36B7ED3-5E03-3440-917F-AB4031331AE0}" srcId="{0EA21080-9AF0-4FE2-9E03-002D27B5DC3E}" destId="{6DE5B575-BDB6-EA4B-8782-372C67B7197D}" srcOrd="5" destOrd="0" parTransId="{EB8C69D9-53C2-CF4E-9B6F-ABFE570BD2C8}" sibTransId="{31C786EE-62C1-4C47-8618-CB36264BBA9A}"/>
    <dgm:cxn modelId="{560AD5E0-6C49-AA40-8063-4C0E5A047CA0}" srcId="{0EA21080-9AF0-4FE2-9E03-002D27B5DC3E}" destId="{0DCAAAC1-9E35-6B42-BE8F-8CDCBD275E08}" srcOrd="4" destOrd="0" parTransId="{25B7125D-BC3F-024B-A30B-C1091FAD8D7B}" sibTransId="{E9DCF778-405E-3946-948B-8988926B2E66}"/>
    <dgm:cxn modelId="{4AFD49FF-6252-4280-816E-C2EAD61FF885}" type="presOf" srcId="{0EA21080-9AF0-4FE2-9E03-002D27B5DC3E}" destId="{DB6EC7F1-B1DB-43AB-AAEF-7BA683C20EFE}" srcOrd="0" destOrd="0" presId="urn:microsoft.com/office/officeart/2018/2/layout/IconVerticalSolidList"/>
    <dgm:cxn modelId="{B838F5E7-DF72-4566-B700-D439427CABF4}" type="presParOf" srcId="{DB6EC7F1-B1DB-43AB-AAEF-7BA683C20EFE}" destId="{67966043-B8F5-4A2C-8A01-645E187F2AE2}" srcOrd="0" destOrd="0" presId="urn:microsoft.com/office/officeart/2018/2/layout/IconVerticalSolidList"/>
    <dgm:cxn modelId="{672219DA-A75A-4560-ACFB-BEC693A0741C}" type="presParOf" srcId="{67966043-B8F5-4A2C-8A01-645E187F2AE2}" destId="{1DDAA7A2-4FD2-4B4D-AC50-1BAC15D47822}" srcOrd="0" destOrd="0" presId="urn:microsoft.com/office/officeart/2018/2/layout/IconVerticalSolidList"/>
    <dgm:cxn modelId="{D760D893-154A-4BBC-89AC-C5959E433E8B}" type="presParOf" srcId="{67966043-B8F5-4A2C-8A01-645E187F2AE2}" destId="{314F42EA-EE2B-4089-B9CD-08C773518916}" srcOrd="1" destOrd="0" presId="urn:microsoft.com/office/officeart/2018/2/layout/IconVerticalSolidList"/>
    <dgm:cxn modelId="{4E880F44-987B-4E91-8B62-57EA6680DEFC}" type="presParOf" srcId="{67966043-B8F5-4A2C-8A01-645E187F2AE2}" destId="{2646CB9E-26FB-4D00-B515-2E31F69088BC}" srcOrd="2" destOrd="0" presId="urn:microsoft.com/office/officeart/2018/2/layout/IconVerticalSolidList"/>
    <dgm:cxn modelId="{729D7DAB-4BEA-4BDD-8715-3E94A86E27F8}" type="presParOf" srcId="{67966043-B8F5-4A2C-8A01-645E187F2AE2}" destId="{2030E38E-9928-4609-8AA2-EEAF81855874}" srcOrd="3" destOrd="0" presId="urn:microsoft.com/office/officeart/2018/2/layout/IconVerticalSolidList"/>
    <dgm:cxn modelId="{D132E7CD-F796-4A4C-80C0-7DB27D53E8FB}" type="presParOf" srcId="{DB6EC7F1-B1DB-43AB-AAEF-7BA683C20EFE}" destId="{8F6BC9D5-8E5D-4411-A130-5F45F031574D}" srcOrd="1" destOrd="0" presId="urn:microsoft.com/office/officeart/2018/2/layout/IconVerticalSolidList"/>
    <dgm:cxn modelId="{491CFE6B-31B6-4D61-AA1A-290B41DF3A8E}" type="presParOf" srcId="{DB6EC7F1-B1DB-43AB-AAEF-7BA683C20EFE}" destId="{54C5B4EA-7320-483A-B086-ADE1A1679676}" srcOrd="2" destOrd="0" presId="urn:microsoft.com/office/officeart/2018/2/layout/IconVerticalSolidList"/>
    <dgm:cxn modelId="{48A7D792-2672-41D0-821D-F23A03005DCF}" type="presParOf" srcId="{54C5B4EA-7320-483A-B086-ADE1A1679676}" destId="{634FB48F-5EB8-470C-8C75-6C8F1B4A5162}" srcOrd="0" destOrd="0" presId="urn:microsoft.com/office/officeart/2018/2/layout/IconVerticalSolidList"/>
    <dgm:cxn modelId="{63A696F5-93CF-4FA9-9DE3-D472F093A674}" type="presParOf" srcId="{54C5B4EA-7320-483A-B086-ADE1A1679676}" destId="{19043B26-061E-4CE5-A41C-2434F6BB991C}" srcOrd="1" destOrd="0" presId="urn:microsoft.com/office/officeart/2018/2/layout/IconVerticalSolidList"/>
    <dgm:cxn modelId="{A83D247B-1818-453C-8E54-78505F18810E}" type="presParOf" srcId="{54C5B4EA-7320-483A-B086-ADE1A1679676}" destId="{D044A867-F636-4884-9754-BCF46E1FDEAD}" srcOrd="2" destOrd="0" presId="urn:microsoft.com/office/officeart/2018/2/layout/IconVerticalSolidList"/>
    <dgm:cxn modelId="{55C44D8B-33E3-496F-AE9E-102A058C941C}" type="presParOf" srcId="{54C5B4EA-7320-483A-B086-ADE1A1679676}" destId="{BBB82E82-E65D-4166-A788-66632262E289}" srcOrd="3" destOrd="0" presId="urn:microsoft.com/office/officeart/2018/2/layout/IconVerticalSolidList"/>
    <dgm:cxn modelId="{E1928199-2D43-4186-A19A-86EA3F26B127}" type="presParOf" srcId="{DB6EC7F1-B1DB-43AB-AAEF-7BA683C20EFE}" destId="{B2D34B19-0FB9-42A6-9067-841BA5E76DF7}" srcOrd="3" destOrd="0" presId="urn:microsoft.com/office/officeart/2018/2/layout/IconVerticalSolidList"/>
    <dgm:cxn modelId="{FC9D8C54-05AA-438D-98C2-53BC11B76C70}" type="presParOf" srcId="{DB6EC7F1-B1DB-43AB-AAEF-7BA683C20EFE}" destId="{A89813B9-2688-4316-A3A2-3685349B9F99}" srcOrd="4" destOrd="0" presId="urn:microsoft.com/office/officeart/2018/2/layout/IconVerticalSolidList"/>
    <dgm:cxn modelId="{23DDAB30-A3CA-4D92-BF42-631B941A7DA6}" type="presParOf" srcId="{A89813B9-2688-4316-A3A2-3685349B9F99}" destId="{293D8300-453F-4140-8925-2DE4C6436BEE}" srcOrd="0" destOrd="0" presId="urn:microsoft.com/office/officeart/2018/2/layout/IconVerticalSolidList"/>
    <dgm:cxn modelId="{FD8ED8CC-EE38-4133-BC32-91937AFA4C0D}" type="presParOf" srcId="{A89813B9-2688-4316-A3A2-3685349B9F99}" destId="{45DE0D2D-9381-499D-B4D2-4FE8E99F758B}" srcOrd="1" destOrd="0" presId="urn:microsoft.com/office/officeart/2018/2/layout/IconVerticalSolidList"/>
    <dgm:cxn modelId="{2046F924-CF88-4E8B-8DC1-DB4E4715565C}" type="presParOf" srcId="{A89813B9-2688-4316-A3A2-3685349B9F99}" destId="{1DDEB3CD-81E7-46A4-986F-78D7F550D84E}" srcOrd="2" destOrd="0" presId="urn:microsoft.com/office/officeart/2018/2/layout/IconVerticalSolidList"/>
    <dgm:cxn modelId="{16054311-AFB1-43EF-83E0-E5173708302E}" type="presParOf" srcId="{A89813B9-2688-4316-A3A2-3685349B9F99}" destId="{7B230D29-631D-4C97-A5B9-B2FC7AE4BED1}" srcOrd="3" destOrd="0" presId="urn:microsoft.com/office/officeart/2018/2/layout/IconVerticalSolidList"/>
    <dgm:cxn modelId="{2443C3F5-D6F2-4D49-B848-BDBD95C47998}" type="presParOf" srcId="{DB6EC7F1-B1DB-43AB-AAEF-7BA683C20EFE}" destId="{29193B11-43FD-4D2B-85DD-0EEAC77746D7}" srcOrd="5" destOrd="0" presId="urn:microsoft.com/office/officeart/2018/2/layout/IconVerticalSolidList"/>
    <dgm:cxn modelId="{2A50DA8F-AC51-42FB-93E8-9508917B599A}" type="presParOf" srcId="{DB6EC7F1-B1DB-43AB-AAEF-7BA683C20EFE}" destId="{6422C041-28DB-4D45-A22B-B921AA1D4FF9}" srcOrd="6" destOrd="0" presId="urn:microsoft.com/office/officeart/2018/2/layout/IconVerticalSolidList"/>
    <dgm:cxn modelId="{7AA55D7D-4859-429C-8CD2-399644EB3400}" type="presParOf" srcId="{6422C041-28DB-4D45-A22B-B921AA1D4FF9}" destId="{C153D096-9F93-4CA6-B71D-EB2BFB359A6B}" srcOrd="0" destOrd="0" presId="urn:microsoft.com/office/officeart/2018/2/layout/IconVerticalSolidList"/>
    <dgm:cxn modelId="{D27A4201-1711-45C1-A313-35917D9A1DE8}" type="presParOf" srcId="{6422C041-28DB-4D45-A22B-B921AA1D4FF9}" destId="{3E670C61-48E4-4C35-97F6-CF2474111D29}" srcOrd="1" destOrd="0" presId="urn:microsoft.com/office/officeart/2018/2/layout/IconVerticalSolidList"/>
    <dgm:cxn modelId="{9E8BD9BF-1A06-4C95-A121-BA04AD84CF86}" type="presParOf" srcId="{6422C041-28DB-4D45-A22B-B921AA1D4FF9}" destId="{4445F4BC-AF64-42B4-BFC1-4B997694C323}" srcOrd="2" destOrd="0" presId="urn:microsoft.com/office/officeart/2018/2/layout/IconVerticalSolidList"/>
    <dgm:cxn modelId="{D078D7BB-C874-43A3-BEDD-80FAB5FE0F1C}" type="presParOf" srcId="{6422C041-28DB-4D45-A22B-B921AA1D4FF9}" destId="{BDD29AEB-D43D-4F7C-A0C8-580533D9F7B3}" srcOrd="3" destOrd="0" presId="urn:microsoft.com/office/officeart/2018/2/layout/IconVerticalSolidList"/>
    <dgm:cxn modelId="{96F49D07-4A7C-0548-AAAC-42F136F61419}" type="presParOf" srcId="{DB6EC7F1-B1DB-43AB-AAEF-7BA683C20EFE}" destId="{053E3F13-9FC4-5349-ACD0-4468BD8E29A7}" srcOrd="7" destOrd="0" presId="urn:microsoft.com/office/officeart/2018/2/layout/IconVerticalSolidList"/>
    <dgm:cxn modelId="{20AB3E63-AC09-F049-AA6F-E8118F4D2BF7}" type="presParOf" srcId="{DB6EC7F1-B1DB-43AB-AAEF-7BA683C20EFE}" destId="{28504464-0CD1-064E-974C-1C59A7045D89}" srcOrd="8" destOrd="0" presId="urn:microsoft.com/office/officeart/2018/2/layout/IconVerticalSolidList"/>
    <dgm:cxn modelId="{7FC1308C-1D4C-944C-A3CF-6076C29A098C}" type="presParOf" srcId="{28504464-0CD1-064E-974C-1C59A7045D89}" destId="{F1BB2707-5213-F143-B1D5-86F7DB5A34E3}" srcOrd="0" destOrd="0" presId="urn:microsoft.com/office/officeart/2018/2/layout/IconVerticalSolidList"/>
    <dgm:cxn modelId="{529157D8-5A32-E84F-B455-BE2A630C7D30}" type="presParOf" srcId="{28504464-0CD1-064E-974C-1C59A7045D89}" destId="{C7B826BA-74EA-E243-ADDB-BC2FF89B5CAF}" srcOrd="1" destOrd="0" presId="urn:microsoft.com/office/officeart/2018/2/layout/IconVerticalSolidList"/>
    <dgm:cxn modelId="{37C8A19A-C861-EC43-A4C1-256F2B46A24C}" type="presParOf" srcId="{28504464-0CD1-064E-974C-1C59A7045D89}" destId="{9E05455D-1081-AD46-A05D-D82B0B97115B}" srcOrd="2" destOrd="0" presId="urn:microsoft.com/office/officeart/2018/2/layout/IconVerticalSolidList"/>
    <dgm:cxn modelId="{D0F8AEA0-C5AF-CA41-8D99-499B815EC6DC}" type="presParOf" srcId="{28504464-0CD1-064E-974C-1C59A7045D89}" destId="{93357793-80C3-3C4D-82B0-4F977E492A06}" srcOrd="3" destOrd="0" presId="urn:microsoft.com/office/officeart/2018/2/layout/IconVerticalSolidList"/>
    <dgm:cxn modelId="{6345AB77-966B-F040-A34F-F756B371E540}" type="presParOf" srcId="{DB6EC7F1-B1DB-43AB-AAEF-7BA683C20EFE}" destId="{2B613E8F-6EB7-C146-84CB-CC49403373CE}" srcOrd="9" destOrd="0" presId="urn:microsoft.com/office/officeart/2018/2/layout/IconVerticalSolidList"/>
    <dgm:cxn modelId="{928E3ED5-CA80-214B-8BB3-D919A9DDD77D}" type="presParOf" srcId="{DB6EC7F1-B1DB-43AB-AAEF-7BA683C20EFE}" destId="{3CF69CB8-0FAC-A943-8161-10722D4B0819}" srcOrd="10" destOrd="0" presId="urn:microsoft.com/office/officeart/2018/2/layout/IconVerticalSolidList"/>
    <dgm:cxn modelId="{9C3E5EA6-D37A-784F-A5AF-61B6C6279E2B}" type="presParOf" srcId="{3CF69CB8-0FAC-A943-8161-10722D4B0819}" destId="{CE63ACD7-CC3E-7A4D-BBC8-F8CD27A3ACFB}" srcOrd="0" destOrd="0" presId="urn:microsoft.com/office/officeart/2018/2/layout/IconVerticalSolidList"/>
    <dgm:cxn modelId="{02AF2375-3804-AE42-A6E2-3F4A7FF29AFF}" type="presParOf" srcId="{3CF69CB8-0FAC-A943-8161-10722D4B0819}" destId="{A405380A-E079-E547-82F5-12CC079109CD}" srcOrd="1" destOrd="0" presId="urn:microsoft.com/office/officeart/2018/2/layout/IconVerticalSolidList"/>
    <dgm:cxn modelId="{8AB95872-2DC0-E145-9A4E-5CC9B3855FFC}" type="presParOf" srcId="{3CF69CB8-0FAC-A943-8161-10722D4B0819}" destId="{2C568976-27AE-CA4B-94A8-438A3243A47C}" srcOrd="2" destOrd="0" presId="urn:microsoft.com/office/officeart/2018/2/layout/IconVerticalSolidList"/>
    <dgm:cxn modelId="{4E2B86B6-2D85-3F4A-A56E-2CB080ACB9BB}" type="presParOf" srcId="{3CF69CB8-0FAC-A943-8161-10722D4B0819}" destId="{2F01FF02-61A6-614A-8588-D9116E4BDB1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46B001-68D4-4E60-8E79-6845F39FF4C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3D43015-DE42-48E9-830F-AA72E8C82FC9}">
      <dgm:prSet/>
      <dgm:spPr/>
      <dgm:t>
        <a:bodyPr/>
        <a:lstStyle/>
        <a:p>
          <a:pPr>
            <a:lnSpc>
              <a:spcPct val="100000"/>
            </a:lnSpc>
          </a:pPr>
          <a:r>
            <a:rPr lang="en-US" dirty="0"/>
            <a:t>Controlled multiple traffic lights simultaneously</a:t>
          </a:r>
        </a:p>
      </dgm:t>
    </dgm:pt>
    <dgm:pt modelId="{E2905AD2-26F9-4871-8EBA-31BAAFEEF34D}" type="parTrans" cxnId="{8AEAB706-23D5-4E82-8292-D35C8009ACF8}">
      <dgm:prSet/>
      <dgm:spPr/>
      <dgm:t>
        <a:bodyPr/>
        <a:lstStyle/>
        <a:p>
          <a:endParaRPr lang="en-US"/>
        </a:p>
      </dgm:t>
    </dgm:pt>
    <dgm:pt modelId="{E4B473D0-0996-42B9-AEE1-5E1259CB826D}" type="sibTrans" cxnId="{8AEAB706-23D5-4E82-8292-D35C8009ACF8}">
      <dgm:prSet/>
      <dgm:spPr/>
      <dgm:t>
        <a:bodyPr/>
        <a:lstStyle/>
        <a:p>
          <a:endParaRPr lang="en-US"/>
        </a:p>
      </dgm:t>
    </dgm:pt>
    <dgm:pt modelId="{793394CF-A011-485B-A6F3-9EB2BC0ED67A}">
      <dgm:prSet/>
      <dgm:spPr/>
      <dgm:t>
        <a:bodyPr/>
        <a:lstStyle/>
        <a:p>
          <a:pPr>
            <a:lnSpc>
              <a:spcPct val="100000"/>
            </a:lnSpc>
          </a:pPr>
          <a:r>
            <a:rPr lang="en-US"/>
            <a:t>Used Wokwi for simulation and testing</a:t>
          </a:r>
        </a:p>
      </dgm:t>
    </dgm:pt>
    <dgm:pt modelId="{CE378981-C23E-49E6-B0F3-D616659418F7}" type="parTrans" cxnId="{14427CE4-B80F-4E51-B35B-6C28A29DBECA}">
      <dgm:prSet/>
      <dgm:spPr/>
      <dgm:t>
        <a:bodyPr/>
        <a:lstStyle/>
        <a:p>
          <a:endParaRPr lang="en-US"/>
        </a:p>
      </dgm:t>
    </dgm:pt>
    <dgm:pt modelId="{B38DA11D-C1D5-4526-9C42-1478C84DD3EC}" type="sibTrans" cxnId="{14427CE4-B80F-4E51-B35B-6C28A29DBECA}">
      <dgm:prSet/>
      <dgm:spPr/>
      <dgm:t>
        <a:bodyPr/>
        <a:lstStyle/>
        <a:p>
          <a:endParaRPr lang="en-US"/>
        </a:p>
      </dgm:t>
    </dgm:pt>
    <dgm:pt modelId="{41A70941-36F7-4C8E-88C9-C16D27FEEBC0}">
      <dgm:prSet/>
      <dgm:spPr/>
      <dgm:t>
        <a:bodyPr/>
        <a:lstStyle/>
        <a:p>
          <a:pPr>
            <a:lnSpc>
              <a:spcPct val="100000"/>
            </a:lnSpc>
          </a:pPr>
          <a:r>
            <a:rPr lang="en-US"/>
            <a:t>Introduced scalable system logic</a:t>
          </a:r>
        </a:p>
      </dgm:t>
    </dgm:pt>
    <dgm:pt modelId="{FC3A56C5-E6B8-4CE8-B6A2-0D6A72250CDF}" type="parTrans" cxnId="{FDA6E3B6-0F90-4E6C-AA47-0606AAED2C87}">
      <dgm:prSet/>
      <dgm:spPr/>
      <dgm:t>
        <a:bodyPr/>
        <a:lstStyle/>
        <a:p>
          <a:endParaRPr lang="en-US"/>
        </a:p>
      </dgm:t>
    </dgm:pt>
    <dgm:pt modelId="{A04F4724-CA36-4E00-A989-03BB19994750}" type="sibTrans" cxnId="{FDA6E3B6-0F90-4E6C-AA47-0606AAED2C87}">
      <dgm:prSet/>
      <dgm:spPr/>
      <dgm:t>
        <a:bodyPr/>
        <a:lstStyle/>
        <a:p>
          <a:endParaRPr lang="en-US"/>
        </a:p>
      </dgm:t>
    </dgm:pt>
    <dgm:pt modelId="{5E808217-73B0-4929-BBD8-27F02CFFF34F}">
      <dgm:prSet/>
      <dgm:spPr/>
      <dgm:t>
        <a:bodyPr/>
        <a:lstStyle/>
        <a:p>
          <a:pPr>
            <a:lnSpc>
              <a:spcPct val="100000"/>
            </a:lnSpc>
          </a:pPr>
          <a:r>
            <a:rPr lang="en-US" dirty="0"/>
            <a:t>Screenshot: Multi‑Light Circuit + Code</a:t>
          </a:r>
        </a:p>
      </dgm:t>
    </dgm:pt>
    <dgm:pt modelId="{3EC530ED-BE86-412A-86A1-35BBCAC95925}" type="parTrans" cxnId="{5877ED61-5746-4FE5-A9A5-760343B958B3}">
      <dgm:prSet/>
      <dgm:spPr/>
      <dgm:t>
        <a:bodyPr/>
        <a:lstStyle/>
        <a:p>
          <a:endParaRPr lang="en-US"/>
        </a:p>
      </dgm:t>
    </dgm:pt>
    <dgm:pt modelId="{97D9AF57-0AE1-4ACE-B63E-67B83A1E3B2B}" type="sibTrans" cxnId="{5877ED61-5746-4FE5-A9A5-760343B958B3}">
      <dgm:prSet/>
      <dgm:spPr/>
      <dgm:t>
        <a:bodyPr/>
        <a:lstStyle/>
        <a:p>
          <a:endParaRPr lang="en-US"/>
        </a:p>
      </dgm:t>
    </dgm:pt>
    <dgm:pt modelId="{588CCD0E-42AC-E34C-8A93-0EB178EC3171}">
      <dgm:prSet/>
      <dgm:spPr/>
      <dgm:t>
        <a:bodyPr/>
        <a:lstStyle/>
        <a:p>
          <a:pPr>
            <a:lnSpc>
              <a:spcPct val="100000"/>
            </a:lnSpc>
            <a:buNone/>
          </a:pPr>
          <a:r>
            <a:rPr lang="en-US" b="0" i="0" u="none" dirty="0"/>
            <a:t>This project helped me understand how IoT systems can scale beyond simple designs. Coordinating multiple traffic lights required more structured logic and careful timing. </a:t>
          </a:r>
          <a:endParaRPr lang="en-US" dirty="0"/>
        </a:p>
      </dgm:t>
    </dgm:pt>
    <dgm:pt modelId="{0932EF8E-C9FA-014C-B180-7CA445AFB8D8}" type="parTrans" cxnId="{059A2696-C172-E849-893F-7BAD547018D8}">
      <dgm:prSet/>
      <dgm:spPr/>
      <dgm:t>
        <a:bodyPr/>
        <a:lstStyle/>
        <a:p>
          <a:endParaRPr lang="en-US"/>
        </a:p>
      </dgm:t>
    </dgm:pt>
    <dgm:pt modelId="{6951D568-99AE-2B4F-8165-0C438F447939}" type="sibTrans" cxnId="{059A2696-C172-E849-893F-7BAD547018D8}">
      <dgm:prSet/>
      <dgm:spPr/>
      <dgm:t>
        <a:bodyPr/>
        <a:lstStyle/>
        <a:p>
          <a:endParaRPr lang="en-US"/>
        </a:p>
      </dgm:t>
    </dgm:pt>
    <dgm:pt modelId="{9E90E609-9B01-4775-BA3B-A545A9F09F91}" type="pres">
      <dgm:prSet presAssocID="{9C46B001-68D4-4E60-8E79-6845F39FF4CF}" presName="root" presStyleCnt="0">
        <dgm:presLayoutVars>
          <dgm:dir/>
          <dgm:resizeHandles val="exact"/>
        </dgm:presLayoutVars>
      </dgm:prSet>
      <dgm:spPr/>
    </dgm:pt>
    <dgm:pt modelId="{E6E2282E-BDAC-439B-93EB-4268A400AB1E}" type="pres">
      <dgm:prSet presAssocID="{63D43015-DE42-48E9-830F-AA72E8C82FC9}" presName="compNode" presStyleCnt="0"/>
      <dgm:spPr/>
    </dgm:pt>
    <dgm:pt modelId="{6F48CCB0-2AC1-4311-88F0-6B3EFDB4D09A}" type="pres">
      <dgm:prSet presAssocID="{63D43015-DE42-48E9-830F-AA72E8C82FC9}" presName="bgRect" presStyleLbl="bgShp" presStyleIdx="0" presStyleCnt="5" custLinFactNeighborX="-1100" custLinFactNeighborY="-8186"/>
      <dgm:spPr/>
    </dgm:pt>
    <dgm:pt modelId="{9B00A8C7-4B21-400B-9A76-37F1738BE647}" type="pres">
      <dgm:prSet presAssocID="{63D43015-DE42-48E9-830F-AA72E8C82FC9}"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ar"/>
        </a:ext>
      </dgm:extLst>
    </dgm:pt>
    <dgm:pt modelId="{177B73CB-2D42-4839-8FD0-95E4AD880F1B}" type="pres">
      <dgm:prSet presAssocID="{63D43015-DE42-48E9-830F-AA72E8C82FC9}" presName="spaceRect" presStyleCnt="0"/>
      <dgm:spPr/>
    </dgm:pt>
    <dgm:pt modelId="{B2559A13-0604-4224-A652-9FEF8CEDD906}" type="pres">
      <dgm:prSet presAssocID="{63D43015-DE42-48E9-830F-AA72E8C82FC9}" presName="parTx" presStyleLbl="revTx" presStyleIdx="0" presStyleCnt="5">
        <dgm:presLayoutVars>
          <dgm:chMax val="0"/>
          <dgm:chPref val="0"/>
        </dgm:presLayoutVars>
      </dgm:prSet>
      <dgm:spPr/>
    </dgm:pt>
    <dgm:pt modelId="{0641E03C-D0BE-407E-B49B-74EDFE242A14}" type="pres">
      <dgm:prSet presAssocID="{E4B473D0-0996-42B9-AEE1-5E1259CB826D}" presName="sibTrans" presStyleCnt="0"/>
      <dgm:spPr/>
    </dgm:pt>
    <dgm:pt modelId="{357A2426-CF27-46D1-B04A-B6666001988A}" type="pres">
      <dgm:prSet presAssocID="{793394CF-A011-485B-A6F3-9EB2BC0ED67A}" presName="compNode" presStyleCnt="0"/>
      <dgm:spPr/>
    </dgm:pt>
    <dgm:pt modelId="{5A165664-FC29-4179-8270-A8BAB8EC0D5B}" type="pres">
      <dgm:prSet presAssocID="{793394CF-A011-485B-A6F3-9EB2BC0ED67A}" presName="bgRect" presStyleLbl="bgShp" presStyleIdx="1" presStyleCnt="5"/>
      <dgm:spPr/>
    </dgm:pt>
    <dgm:pt modelId="{2F59AF22-2A15-4FF4-A4D6-505A33C9B0C5}" type="pres">
      <dgm:prSet presAssocID="{793394CF-A011-485B-A6F3-9EB2BC0ED67A}"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AE0A78DC-74F6-462C-B4BB-EE94EBDEDE90}" type="pres">
      <dgm:prSet presAssocID="{793394CF-A011-485B-A6F3-9EB2BC0ED67A}" presName="spaceRect" presStyleCnt="0"/>
      <dgm:spPr/>
    </dgm:pt>
    <dgm:pt modelId="{37B75074-66E3-4AB5-B28C-324A67F863F8}" type="pres">
      <dgm:prSet presAssocID="{793394CF-A011-485B-A6F3-9EB2BC0ED67A}" presName="parTx" presStyleLbl="revTx" presStyleIdx="1" presStyleCnt="5">
        <dgm:presLayoutVars>
          <dgm:chMax val="0"/>
          <dgm:chPref val="0"/>
        </dgm:presLayoutVars>
      </dgm:prSet>
      <dgm:spPr/>
    </dgm:pt>
    <dgm:pt modelId="{CD30D6AC-BA11-43F8-8D81-A6EEAB2776A5}" type="pres">
      <dgm:prSet presAssocID="{B38DA11D-C1D5-4526-9C42-1478C84DD3EC}" presName="sibTrans" presStyleCnt="0"/>
      <dgm:spPr/>
    </dgm:pt>
    <dgm:pt modelId="{3F1FFD96-AD35-4C82-B60F-65C1CF17E2CB}" type="pres">
      <dgm:prSet presAssocID="{41A70941-36F7-4C8E-88C9-C16D27FEEBC0}" presName="compNode" presStyleCnt="0"/>
      <dgm:spPr/>
    </dgm:pt>
    <dgm:pt modelId="{53E33A67-AEF0-4B0B-9E18-D637A182DBE7}" type="pres">
      <dgm:prSet presAssocID="{41A70941-36F7-4C8E-88C9-C16D27FEEBC0}" presName="bgRect" presStyleLbl="bgShp" presStyleIdx="2" presStyleCnt="5"/>
      <dgm:spPr/>
    </dgm:pt>
    <dgm:pt modelId="{868D17BC-4A4E-445F-90AD-805F1ACD8D68}" type="pres">
      <dgm:prSet presAssocID="{41A70941-36F7-4C8E-88C9-C16D27FEEBC0}"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atabase"/>
        </a:ext>
      </dgm:extLst>
    </dgm:pt>
    <dgm:pt modelId="{07DF5288-7A82-47D3-AB18-E6A9F5A03025}" type="pres">
      <dgm:prSet presAssocID="{41A70941-36F7-4C8E-88C9-C16D27FEEBC0}" presName="spaceRect" presStyleCnt="0"/>
      <dgm:spPr/>
    </dgm:pt>
    <dgm:pt modelId="{DC97B59F-78B7-43DB-9D3A-7341611E9E4A}" type="pres">
      <dgm:prSet presAssocID="{41A70941-36F7-4C8E-88C9-C16D27FEEBC0}" presName="parTx" presStyleLbl="revTx" presStyleIdx="2" presStyleCnt="5">
        <dgm:presLayoutVars>
          <dgm:chMax val="0"/>
          <dgm:chPref val="0"/>
        </dgm:presLayoutVars>
      </dgm:prSet>
      <dgm:spPr/>
    </dgm:pt>
    <dgm:pt modelId="{AECDE760-AE46-4480-B944-F8ECA4C78790}" type="pres">
      <dgm:prSet presAssocID="{A04F4724-CA36-4E00-A989-03BB19994750}" presName="sibTrans" presStyleCnt="0"/>
      <dgm:spPr/>
    </dgm:pt>
    <dgm:pt modelId="{0AD02561-938A-481C-BDD1-BF3EF9FEBFD5}" type="pres">
      <dgm:prSet presAssocID="{5E808217-73B0-4929-BBD8-27F02CFFF34F}" presName="compNode" presStyleCnt="0"/>
      <dgm:spPr/>
    </dgm:pt>
    <dgm:pt modelId="{C6EE5DF2-B79F-4F12-972D-C00E09EB8265}" type="pres">
      <dgm:prSet presAssocID="{5E808217-73B0-4929-BBD8-27F02CFFF34F}" presName="bgRect" presStyleLbl="bgShp" presStyleIdx="3" presStyleCnt="5"/>
      <dgm:spPr/>
    </dgm:pt>
    <dgm:pt modelId="{C7F2E5C9-9F3A-42CE-87E4-96D92485D547}" type="pres">
      <dgm:prSet presAssocID="{5E808217-73B0-4929-BBD8-27F02CFFF34F}"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mage"/>
        </a:ext>
      </dgm:extLst>
    </dgm:pt>
    <dgm:pt modelId="{85B36715-FF45-4CE4-92ED-0A9D40170D91}" type="pres">
      <dgm:prSet presAssocID="{5E808217-73B0-4929-BBD8-27F02CFFF34F}" presName="spaceRect" presStyleCnt="0"/>
      <dgm:spPr/>
    </dgm:pt>
    <dgm:pt modelId="{801843F3-3891-47BF-B92C-536331D4DDDB}" type="pres">
      <dgm:prSet presAssocID="{5E808217-73B0-4929-BBD8-27F02CFFF34F}" presName="parTx" presStyleLbl="revTx" presStyleIdx="3" presStyleCnt="5">
        <dgm:presLayoutVars>
          <dgm:chMax val="0"/>
          <dgm:chPref val="0"/>
        </dgm:presLayoutVars>
      </dgm:prSet>
      <dgm:spPr/>
    </dgm:pt>
    <dgm:pt modelId="{006FFC26-BB68-FE4F-BFCC-9D60D26E636B}" type="pres">
      <dgm:prSet presAssocID="{97D9AF57-0AE1-4ACE-B63E-67B83A1E3B2B}" presName="sibTrans" presStyleCnt="0"/>
      <dgm:spPr/>
    </dgm:pt>
    <dgm:pt modelId="{59A0B782-CCD4-8F44-9823-3DA16E9610A5}" type="pres">
      <dgm:prSet presAssocID="{588CCD0E-42AC-E34C-8A93-0EB178EC3171}" presName="compNode" presStyleCnt="0"/>
      <dgm:spPr/>
    </dgm:pt>
    <dgm:pt modelId="{362964ED-40CE-6F41-AB20-E9B05539FD46}" type="pres">
      <dgm:prSet presAssocID="{588CCD0E-42AC-E34C-8A93-0EB178EC3171}" presName="bgRect" presStyleLbl="bgShp" presStyleIdx="4" presStyleCnt="5"/>
      <dgm:spPr/>
    </dgm:pt>
    <dgm:pt modelId="{3785FA85-F7B4-6D4E-9DD2-4E726FC8A8EA}" type="pres">
      <dgm:prSet presAssocID="{588CCD0E-42AC-E34C-8A93-0EB178EC3171}" presName="iconRect" presStyleLbl="node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Clipboard with solid fill"/>
        </a:ext>
      </dgm:extLst>
    </dgm:pt>
    <dgm:pt modelId="{2CBD6EE2-798D-E944-8D49-429FB7884A7E}" type="pres">
      <dgm:prSet presAssocID="{588CCD0E-42AC-E34C-8A93-0EB178EC3171}" presName="spaceRect" presStyleCnt="0"/>
      <dgm:spPr/>
    </dgm:pt>
    <dgm:pt modelId="{46BBB126-8626-6A44-9311-23677F3BABFF}" type="pres">
      <dgm:prSet presAssocID="{588CCD0E-42AC-E34C-8A93-0EB178EC3171}" presName="parTx" presStyleLbl="revTx" presStyleIdx="4" presStyleCnt="5">
        <dgm:presLayoutVars>
          <dgm:chMax val="0"/>
          <dgm:chPref val="0"/>
        </dgm:presLayoutVars>
      </dgm:prSet>
      <dgm:spPr/>
    </dgm:pt>
  </dgm:ptLst>
  <dgm:cxnLst>
    <dgm:cxn modelId="{8AEAB706-23D5-4E82-8292-D35C8009ACF8}" srcId="{9C46B001-68D4-4E60-8E79-6845F39FF4CF}" destId="{63D43015-DE42-48E9-830F-AA72E8C82FC9}" srcOrd="0" destOrd="0" parTransId="{E2905AD2-26F9-4871-8EBA-31BAAFEEF34D}" sibTransId="{E4B473D0-0996-42B9-AEE1-5E1259CB826D}"/>
    <dgm:cxn modelId="{119ED14B-825C-40B2-A5AE-6AB9F7B07EDB}" type="presOf" srcId="{9C46B001-68D4-4E60-8E79-6845F39FF4CF}" destId="{9E90E609-9B01-4775-BA3B-A545A9F09F91}" srcOrd="0" destOrd="0" presId="urn:microsoft.com/office/officeart/2018/2/layout/IconVerticalSolidList"/>
    <dgm:cxn modelId="{5877ED61-5746-4FE5-A9A5-760343B958B3}" srcId="{9C46B001-68D4-4E60-8E79-6845F39FF4CF}" destId="{5E808217-73B0-4929-BBD8-27F02CFFF34F}" srcOrd="3" destOrd="0" parTransId="{3EC530ED-BE86-412A-86A1-35BBCAC95925}" sibTransId="{97D9AF57-0AE1-4ACE-B63E-67B83A1E3B2B}"/>
    <dgm:cxn modelId="{B2B0468C-6517-4508-A6E6-3B70B50AEF51}" type="presOf" srcId="{63D43015-DE42-48E9-830F-AA72E8C82FC9}" destId="{B2559A13-0604-4224-A652-9FEF8CEDD906}" srcOrd="0" destOrd="0" presId="urn:microsoft.com/office/officeart/2018/2/layout/IconVerticalSolidList"/>
    <dgm:cxn modelId="{F9B8EB91-8061-493C-B4B1-9403AA62BD11}" type="presOf" srcId="{793394CF-A011-485B-A6F3-9EB2BC0ED67A}" destId="{37B75074-66E3-4AB5-B28C-324A67F863F8}" srcOrd="0" destOrd="0" presId="urn:microsoft.com/office/officeart/2018/2/layout/IconVerticalSolidList"/>
    <dgm:cxn modelId="{059A2696-C172-E849-893F-7BAD547018D8}" srcId="{9C46B001-68D4-4E60-8E79-6845F39FF4CF}" destId="{588CCD0E-42AC-E34C-8A93-0EB178EC3171}" srcOrd="4" destOrd="0" parTransId="{0932EF8E-C9FA-014C-B180-7CA445AFB8D8}" sibTransId="{6951D568-99AE-2B4F-8165-0C438F447939}"/>
    <dgm:cxn modelId="{E7FA6697-4466-46D3-94EA-A5AA074CC5B1}" type="presOf" srcId="{5E808217-73B0-4929-BBD8-27F02CFFF34F}" destId="{801843F3-3891-47BF-B92C-536331D4DDDB}" srcOrd="0" destOrd="0" presId="urn:microsoft.com/office/officeart/2018/2/layout/IconVerticalSolidList"/>
    <dgm:cxn modelId="{FDA6E3B6-0F90-4E6C-AA47-0606AAED2C87}" srcId="{9C46B001-68D4-4E60-8E79-6845F39FF4CF}" destId="{41A70941-36F7-4C8E-88C9-C16D27FEEBC0}" srcOrd="2" destOrd="0" parTransId="{FC3A56C5-E6B8-4CE8-B6A2-0D6A72250CDF}" sibTransId="{A04F4724-CA36-4E00-A989-03BB19994750}"/>
    <dgm:cxn modelId="{641647C7-757E-F14D-87A1-ECDB247EDCC9}" type="presOf" srcId="{588CCD0E-42AC-E34C-8A93-0EB178EC3171}" destId="{46BBB126-8626-6A44-9311-23677F3BABFF}" srcOrd="0" destOrd="0" presId="urn:microsoft.com/office/officeart/2018/2/layout/IconVerticalSolidList"/>
    <dgm:cxn modelId="{539BE0CB-83AA-4CB5-B6FB-4E0D7D9D545A}" type="presOf" srcId="{41A70941-36F7-4C8E-88C9-C16D27FEEBC0}" destId="{DC97B59F-78B7-43DB-9D3A-7341611E9E4A}" srcOrd="0" destOrd="0" presId="urn:microsoft.com/office/officeart/2018/2/layout/IconVerticalSolidList"/>
    <dgm:cxn modelId="{14427CE4-B80F-4E51-B35B-6C28A29DBECA}" srcId="{9C46B001-68D4-4E60-8E79-6845F39FF4CF}" destId="{793394CF-A011-485B-A6F3-9EB2BC0ED67A}" srcOrd="1" destOrd="0" parTransId="{CE378981-C23E-49E6-B0F3-D616659418F7}" sibTransId="{B38DA11D-C1D5-4526-9C42-1478C84DD3EC}"/>
    <dgm:cxn modelId="{F3324F72-B58F-45E4-A692-CEC5DE0192E6}" type="presParOf" srcId="{9E90E609-9B01-4775-BA3B-A545A9F09F91}" destId="{E6E2282E-BDAC-439B-93EB-4268A400AB1E}" srcOrd="0" destOrd="0" presId="urn:microsoft.com/office/officeart/2018/2/layout/IconVerticalSolidList"/>
    <dgm:cxn modelId="{C80B3B8B-DFA8-4549-8260-AFF101C2A52C}" type="presParOf" srcId="{E6E2282E-BDAC-439B-93EB-4268A400AB1E}" destId="{6F48CCB0-2AC1-4311-88F0-6B3EFDB4D09A}" srcOrd="0" destOrd="0" presId="urn:microsoft.com/office/officeart/2018/2/layout/IconVerticalSolidList"/>
    <dgm:cxn modelId="{D8626633-4D7C-40FF-AC04-FE039476B546}" type="presParOf" srcId="{E6E2282E-BDAC-439B-93EB-4268A400AB1E}" destId="{9B00A8C7-4B21-400B-9A76-37F1738BE647}" srcOrd="1" destOrd="0" presId="urn:microsoft.com/office/officeart/2018/2/layout/IconVerticalSolidList"/>
    <dgm:cxn modelId="{5B31AB59-AE35-424B-9392-C4A5ED47D16E}" type="presParOf" srcId="{E6E2282E-BDAC-439B-93EB-4268A400AB1E}" destId="{177B73CB-2D42-4839-8FD0-95E4AD880F1B}" srcOrd="2" destOrd="0" presId="urn:microsoft.com/office/officeart/2018/2/layout/IconVerticalSolidList"/>
    <dgm:cxn modelId="{14163571-37B6-42CB-A2CF-A717F376F9C3}" type="presParOf" srcId="{E6E2282E-BDAC-439B-93EB-4268A400AB1E}" destId="{B2559A13-0604-4224-A652-9FEF8CEDD906}" srcOrd="3" destOrd="0" presId="urn:microsoft.com/office/officeart/2018/2/layout/IconVerticalSolidList"/>
    <dgm:cxn modelId="{BFE8E552-6286-4C6B-95A6-03F1A7E8AECC}" type="presParOf" srcId="{9E90E609-9B01-4775-BA3B-A545A9F09F91}" destId="{0641E03C-D0BE-407E-B49B-74EDFE242A14}" srcOrd="1" destOrd="0" presId="urn:microsoft.com/office/officeart/2018/2/layout/IconVerticalSolidList"/>
    <dgm:cxn modelId="{10CD48C2-ED05-4FC6-BA86-1537589298B6}" type="presParOf" srcId="{9E90E609-9B01-4775-BA3B-A545A9F09F91}" destId="{357A2426-CF27-46D1-B04A-B6666001988A}" srcOrd="2" destOrd="0" presId="urn:microsoft.com/office/officeart/2018/2/layout/IconVerticalSolidList"/>
    <dgm:cxn modelId="{C6866115-9D03-415D-AF62-727AE65A036D}" type="presParOf" srcId="{357A2426-CF27-46D1-B04A-B6666001988A}" destId="{5A165664-FC29-4179-8270-A8BAB8EC0D5B}" srcOrd="0" destOrd="0" presId="urn:microsoft.com/office/officeart/2018/2/layout/IconVerticalSolidList"/>
    <dgm:cxn modelId="{69C22E5A-97D0-4BEC-B96D-D0B7ABA69CF7}" type="presParOf" srcId="{357A2426-CF27-46D1-B04A-B6666001988A}" destId="{2F59AF22-2A15-4FF4-A4D6-505A33C9B0C5}" srcOrd="1" destOrd="0" presId="urn:microsoft.com/office/officeart/2018/2/layout/IconVerticalSolidList"/>
    <dgm:cxn modelId="{F86790E2-CBA8-463F-A946-909F84706F10}" type="presParOf" srcId="{357A2426-CF27-46D1-B04A-B6666001988A}" destId="{AE0A78DC-74F6-462C-B4BB-EE94EBDEDE90}" srcOrd="2" destOrd="0" presId="urn:microsoft.com/office/officeart/2018/2/layout/IconVerticalSolidList"/>
    <dgm:cxn modelId="{D6F6661C-28EE-42C8-8B59-DC6523E9BBA4}" type="presParOf" srcId="{357A2426-CF27-46D1-B04A-B6666001988A}" destId="{37B75074-66E3-4AB5-B28C-324A67F863F8}" srcOrd="3" destOrd="0" presId="urn:microsoft.com/office/officeart/2018/2/layout/IconVerticalSolidList"/>
    <dgm:cxn modelId="{3C2DBAA8-B9A4-4067-9B67-ABA82329E160}" type="presParOf" srcId="{9E90E609-9B01-4775-BA3B-A545A9F09F91}" destId="{CD30D6AC-BA11-43F8-8D81-A6EEAB2776A5}" srcOrd="3" destOrd="0" presId="urn:microsoft.com/office/officeart/2018/2/layout/IconVerticalSolidList"/>
    <dgm:cxn modelId="{5A10026B-7593-4545-975E-B70FB38543DE}" type="presParOf" srcId="{9E90E609-9B01-4775-BA3B-A545A9F09F91}" destId="{3F1FFD96-AD35-4C82-B60F-65C1CF17E2CB}" srcOrd="4" destOrd="0" presId="urn:microsoft.com/office/officeart/2018/2/layout/IconVerticalSolidList"/>
    <dgm:cxn modelId="{88F5EC04-32FD-4CCB-A330-D545C141CFB8}" type="presParOf" srcId="{3F1FFD96-AD35-4C82-B60F-65C1CF17E2CB}" destId="{53E33A67-AEF0-4B0B-9E18-D637A182DBE7}" srcOrd="0" destOrd="0" presId="urn:microsoft.com/office/officeart/2018/2/layout/IconVerticalSolidList"/>
    <dgm:cxn modelId="{F9E60C65-7ACB-4F37-BCCA-8BA0B3379C91}" type="presParOf" srcId="{3F1FFD96-AD35-4C82-B60F-65C1CF17E2CB}" destId="{868D17BC-4A4E-445F-90AD-805F1ACD8D68}" srcOrd="1" destOrd="0" presId="urn:microsoft.com/office/officeart/2018/2/layout/IconVerticalSolidList"/>
    <dgm:cxn modelId="{90EAA79C-C059-4AEB-AFCC-FE6F71D6850E}" type="presParOf" srcId="{3F1FFD96-AD35-4C82-B60F-65C1CF17E2CB}" destId="{07DF5288-7A82-47D3-AB18-E6A9F5A03025}" srcOrd="2" destOrd="0" presId="urn:microsoft.com/office/officeart/2018/2/layout/IconVerticalSolidList"/>
    <dgm:cxn modelId="{912DCD63-70AC-476B-82D7-780297A01D7F}" type="presParOf" srcId="{3F1FFD96-AD35-4C82-B60F-65C1CF17E2CB}" destId="{DC97B59F-78B7-43DB-9D3A-7341611E9E4A}" srcOrd="3" destOrd="0" presId="urn:microsoft.com/office/officeart/2018/2/layout/IconVerticalSolidList"/>
    <dgm:cxn modelId="{BD01CC10-17AD-4202-BC40-70320E6C151D}" type="presParOf" srcId="{9E90E609-9B01-4775-BA3B-A545A9F09F91}" destId="{AECDE760-AE46-4480-B944-F8ECA4C78790}" srcOrd="5" destOrd="0" presId="urn:microsoft.com/office/officeart/2018/2/layout/IconVerticalSolidList"/>
    <dgm:cxn modelId="{E3394E2C-EEE2-49E9-9628-70EEE0E2CBD6}" type="presParOf" srcId="{9E90E609-9B01-4775-BA3B-A545A9F09F91}" destId="{0AD02561-938A-481C-BDD1-BF3EF9FEBFD5}" srcOrd="6" destOrd="0" presId="urn:microsoft.com/office/officeart/2018/2/layout/IconVerticalSolidList"/>
    <dgm:cxn modelId="{457D76B0-127C-4AEA-B8B8-1A1431FEA1B4}" type="presParOf" srcId="{0AD02561-938A-481C-BDD1-BF3EF9FEBFD5}" destId="{C6EE5DF2-B79F-4F12-972D-C00E09EB8265}" srcOrd="0" destOrd="0" presId="urn:microsoft.com/office/officeart/2018/2/layout/IconVerticalSolidList"/>
    <dgm:cxn modelId="{2F09DA9B-62BE-48E5-B1C1-6C7974388E46}" type="presParOf" srcId="{0AD02561-938A-481C-BDD1-BF3EF9FEBFD5}" destId="{C7F2E5C9-9F3A-42CE-87E4-96D92485D547}" srcOrd="1" destOrd="0" presId="urn:microsoft.com/office/officeart/2018/2/layout/IconVerticalSolidList"/>
    <dgm:cxn modelId="{A8EC8FBF-DD12-4527-95A6-BAADE91B0C3E}" type="presParOf" srcId="{0AD02561-938A-481C-BDD1-BF3EF9FEBFD5}" destId="{85B36715-FF45-4CE4-92ED-0A9D40170D91}" srcOrd="2" destOrd="0" presId="urn:microsoft.com/office/officeart/2018/2/layout/IconVerticalSolidList"/>
    <dgm:cxn modelId="{93E20A85-8EBC-46C1-BE55-D05BD78C52FD}" type="presParOf" srcId="{0AD02561-938A-481C-BDD1-BF3EF9FEBFD5}" destId="{801843F3-3891-47BF-B92C-536331D4DDDB}" srcOrd="3" destOrd="0" presId="urn:microsoft.com/office/officeart/2018/2/layout/IconVerticalSolidList"/>
    <dgm:cxn modelId="{34C428FC-8888-3B4C-B334-1792D01D962C}" type="presParOf" srcId="{9E90E609-9B01-4775-BA3B-A545A9F09F91}" destId="{006FFC26-BB68-FE4F-BFCC-9D60D26E636B}" srcOrd="7" destOrd="0" presId="urn:microsoft.com/office/officeart/2018/2/layout/IconVerticalSolidList"/>
    <dgm:cxn modelId="{102BDFA5-CC76-5A46-BC55-69DE9EB29561}" type="presParOf" srcId="{9E90E609-9B01-4775-BA3B-A545A9F09F91}" destId="{59A0B782-CCD4-8F44-9823-3DA16E9610A5}" srcOrd="8" destOrd="0" presId="urn:microsoft.com/office/officeart/2018/2/layout/IconVerticalSolidList"/>
    <dgm:cxn modelId="{7CD967E3-5D62-0843-AE2D-06BC9CA05396}" type="presParOf" srcId="{59A0B782-CCD4-8F44-9823-3DA16E9610A5}" destId="{362964ED-40CE-6F41-AB20-E9B05539FD46}" srcOrd="0" destOrd="0" presId="urn:microsoft.com/office/officeart/2018/2/layout/IconVerticalSolidList"/>
    <dgm:cxn modelId="{277267F2-F9A5-1D45-8020-50590C189517}" type="presParOf" srcId="{59A0B782-CCD4-8F44-9823-3DA16E9610A5}" destId="{3785FA85-F7B4-6D4E-9DD2-4E726FC8A8EA}" srcOrd="1" destOrd="0" presId="urn:microsoft.com/office/officeart/2018/2/layout/IconVerticalSolidList"/>
    <dgm:cxn modelId="{37E3CDEC-C5D7-6148-9DE3-8F23F4B99CCD}" type="presParOf" srcId="{59A0B782-CCD4-8F44-9823-3DA16E9610A5}" destId="{2CBD6EE2-798D-E944-8D49-429FB7884A7E}" srcOrd="2" destOrd="0" presId="urn:microsoft.com/office/officeart/2018/2/layout/IconVerticalSolidList"/>
    <dgm:cxn modelId="{3C1D07DD-89C6-6743-A725-3FCDFD15C391}" type="presParOf" srcId="{59A0B782-CCD4-8F44-9823-3DA16E9610A5}" destId="{46BBB126-8626-6A44-9311-23677F3BABF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24D189-609F-453E-9CEC-3A03AB3FECFE}"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n-US"/>
        </a:p>
      </dgm:t>
    </dgm:pt>
    <dgm:pt modelId="{DFF548F7-7C21-4BFB-B18D-F123919F3BA6}">
      <dgm:prSet/>
      <dgm:spPr/>
      <dgm:t>
        <a:bodyPr/>
        <a:lstStyle/>
        <a:p>
          <a:r>
            <a:rPr lang="en-US" dirty="0"/>
            <a:t>Added pedestrian push‑button input</a:t>
          </a:r>
        </a:p>
      </dgm:t>
    </dgm:pt>
    <dgm:pt modelId="{CCCBE81E-EC31-4C61-BD8A-0FB3A346ABD3}" type="parTrans" cxnId="{933960D0-E81B-4B1A-A94A-9918CDCD04D1}">
      <dgm:prSet/>
      <dgm:spPr/>
      <dgm:t>
        <a:bodyPr/>
        <a:lstStyle/>
        <a:p>
          <a:endParaRPr lang="en-US"/>
        </a:p>
      </dgm:t>
    </dgm:pt>
    <dgm:pt modelId="{B37F238B-15DA-477A-8D72-9FD7CDAA12B4}" type="sibTrans" cxnId="{933960D0-E81B-4B1A-A94A-9918CDCD04D1}">
      <dgm:prSet/>
      <dgm:spPr/>
      <dgm:t>
        <a:bodyPr/>
        <a:lstStyle/>
        <a:p>
          <a:endParaRPr lang="en-US"/>
        </a:p>
      </dgm:t>
    </dgm:pt>
    <dgm:pt modelId="{EA65435F-8043-4BBC-A90A-377197FFC360}">
      <dgm:prSet/>
      <dgm:spPr/>
      <dgm:t>
        <a:bodyPr/>
        <a:lstStyle/>
        <a:p>
          <a:r>
            <a:rPr lang="en-US" dirty="0"/>
            <a:t>System responds to real‑time user interaction</a:t>
          </a:r>
        </a:p>
      </dgm:t>
    </dgm:pt>
    <dgm:pt modelId="{B50C3EFC-2413-47A7-9EA7-CB30DFF034A1}" type="parTrans" cxnId="{CB38B4E2-7F60-494C-971B-E3CDB94D481B}">
      <dgm:prSet/>
      <dgm:spPr/>
      <dgm:t>
        <a:bodyPr/>
        <a:lstStyle/>
        <a:p>
          <a:endParaRPr lang="en-US"/>
        </a:p>
      </dgm:t>
    </dgm:pt>
    <dgm:pt modelId="{7CC54C15-4514-4044-9B2B-70936A17D685}" type="sibTrans" cxnId="{CB38B4E2-7F60-494C-971B-E3CDB94D481B}">
      <dgm:prSet/>
      <dgm:spPr/>
      <dgm:t>
        <a:bodyPr/>
        <a:lstStyle/>
        <a:p>
          <a:endParaRPr lang="en-US"/>
        </a:p>
      </dgm:t>
    </dgm:pt>
    <dgm:pt modelId="{8A27B276-7B67-4FA4-B491-21914C6BCF1A}">
      <dgm:prSet/>
      <dgm:spPr/>
      <dgm:t>
        <a:bodyPr/>
        <a:lstStyle/>
        <a:p>
          <a:r>
            <a:rPr lang="en-US"/>
            <a:t>Verified using Serial Monitor</a:t>
          </a:r>
        </a:p>
      </dgm:t>
    </dgm:pt>
    <dgm:pt modelId="{C440EA21-E939-42EA-B62C-62B8EBD0BDF2}" type="parTrans" cxnId="{E267AD06-C273-4D2F-A396-8D11D9A295D6}">
      <dgm:prSet/>
      <dgm:spPr/>
      <dgm:t>
        <a:bodyPr/>
        <a:lstStyle/>
        <a:p>
          <a:endParaRPr lang="en-US"/>
        </a:p>
      </dgm:t>
    </dgm:pt>
    <dgm:pt modelId="{668D8BB8-A74C-4D31-8AE0-77FF720621A7}" type="sibTrans" cxnId="{E267AD06-C273-4D2F-A396-8D11D9A295D6}">
      <dgm:prSet/>
      <dgm:spPr/>
      <dgm:t>
        <a:bodyPr/>
        <a:lstStyle/>
        <a:p>
          <a:endParaRPr lang="en-US"/>
        </a:p>
      </dgm:t>
    </dgm:pt>
    <dgm:pt modelId="{F0A0413D-00F8-4FF0-9342-8429980B31EC}">
      <dgm:prSet/>
      <dgm:spPr/>
      <dgm:t>
        <a:bodyPr/>
        <a:lstStyle/>
        <a:p>
          <a:r>
            <a:rPr lang="en-US" dirty="0"/>
            <a:t>Screenshot: Button, Code, Serial Monitor</a:t>
          </a:r>
        </a:p>
      </dgm:t>
    </dgm:pt>
    <dgm:pt modelId="{611CEAD5-F31E-4621-B98B-BEBC7F3FA2FC}" type="parTrans" cxnId="{F0FCB156-5191-4862-AED7-E2A7059AEEBB}">
      <dgm:prSet/>
      <dgm:spPr/>
      <dgm:t>
        <a:bodyPr/>
        <a:lstStyle/>
        <a:p>
          <a:endParaRPr lang="en-US"/>
        </a:p>
      </dgm:t>
    </dgm:pt>
    <dgm:pt modelId="{1CBD90FC-6A83-47A7-9E94-EA60A1E6DF6E}" type="sibTrans" cxnId="{F0FCB156-5191-4862-AED7-E2A7059AEEBB}">
      <dgm:prSet/>
      <dgm:spPr/>
      <dgm:t>
        <a:bodyPr/>
        <a:lstStyle/>
        <a:p>
          <a:endParaRPr lang="en-US"/>
        </a:p>
      </dgm:t>
    </dgm:pt>
    <dgm:pt modelId="{5B424B44-125D-3B48-9E52-64F27F6DA00E}">
      <dgm:prSet/>
      <dgm:spPr/>
      <dgm:t>
        <a:bodyPr/>
        <a:lstStyle/>
        <a:p>
          <a:pPr>
            <a:buNone/>
          </a:pPr>
          <a:r>
            <a:rPr lang="en-US" b="0" i="0" u="none" dirty="0"/>
            <a:t>This project helped me understand how user input can change system behavior in real time. </a:t>
          </a:r>
          <a:r>
            <a:rPr lang="en-US" b="0" i="0" u="none"/>
            <a:t>Adding the crosswalk button made the traffic controller feel more realistic and highlighted how IoT devices interact with users. </a:t>
          </a:r>
          <a:r>
            <a:rPr lang="en-US" b="0" i="0" u="none" dirty="0"/>
            <a:t>Using the Serial Monitor also helped me confirm that the system was responding correctly to button presses</a:t>
          </a:r>
          <a:endParaRPr lang="en-US" dirty="0"/>
        </a:p>
      </dgm:t>
    </dgm:pt>
    <dgm:pt modelId="{D3FB48A7-8B4B-8A4D-BD9A-11B4685BD14D}" type="parTrans" cxnId="{E69E9E79-47DB-8642-AA6C-1F82544F060D}">
      <dgm:prSet/>
      <dgm:spPr/>
      <dgm:t>
        <a:bodyPr/>
        <a:lstStyle/>
        <a:p>
          <a:endParaRPr lang="en-US"/>
        </a:p>
      </dgm:t>
    </dgm:pt>
    <dgm:pt modelId="{A6D221EB-BBCD-4A46-BB94-016EFDB11EB6}" type="sibTrans" cxnId="{E69E9E79-47DB-8642-AA6C-1F82544F060D}">
      <dgm:prSet/>
      <dgm:spPr/>
      <dgm:t>
        <a:bodyPr/>
        <a:lstStyle/>
        <a:p>
          <a:endParaRPr lang="en-US"/>
        </a:p>
      </dgm:t>
    </dgm:pt>
    <dgm:pt modelId="{E0C4F5C0-A483-444D-8AF6-7A0BF4727164}" type="pres">
      <dgm:prSet presAssocID="{1224D189-609F-453E-9CEC-3A03AB3FECFE}" presName="outerComposite" presStyleCnt="0">
        <dgm:presLayoutVars>
          <dgm:chMax val="5"/>
          <dgm:dir/>
          <dgm:resizeHandles val="exact"/>
        </dgm:presLayoutVars>
      </dgm:prSet>
      <dgm:spPr/>
    </dgm:pt>
    <dgm:pt modelId="{C7ECE53C-06ED-3B47-A0E4-DD0960A0E04E}" type="pres">
      <dgm:prSet presAssocID="{1224D189-609F-453E-9CEC-3A03AB3FECFE}" presName="dummyMaxCanvas" presStyleCnt="0">
        <dgm:presLayoutVars/>
      </dgm:prSet>
      <dgm:spPr/>
    </dgm:pt>
    <dgm:pt modelId="{10593061-D0CC-3542-9228-6F90C070C658}" type="pres">
      <dgm:prSet presAssocID="{1224D189-609F-453E-9CEC-3A03AB3FECFE}" presName="FiveNodes_1" presStyleLbl="node1" presStyleIdx="0" presStyleCnt="5">
        <dgm:presLayoutVars>
          <dgm:bulletEnabled val="1"/>
        </dgm:presLayoutVars>
      </dgm:prSet>
      <dgm:spPr/>
    </dgm:pt>
    <dgm:pt modelId="{E9F246E7-98C4-C649-891F-05E92981B068}" type="pres">
      <dgm:prSet presAssocID="{1224D189-609F-453E-9CEC-3A03AB3FECFE}" presName="FiveNodes_2" presStyleLbl="node1" presStyleIdx="1" presStyleCnt="5">
        <dgm:presLayoutVars>
          <dgm:bulletEnabled val="1"/>
        </dgm:presLayoutVars>
      </dgm:prSet>
      <dgm:spPr/>
    </dgm:pt>
    <dgm:pt modelId="{012B5B29-C9D9-9C46-BD2E-509E2E348792}" type="pres">
      <dgm:prSet presAssocID="{1224D189-609F-453E-9CEC-3A03AB3FECFE}" presName="FiveNodes_3" presStyleLbl="node1" presStyleIdx="2" presStyleCnt="5">
        <dgm:presLayoutVars>
          <dgm:bulletEnabled val="1"/>
        </dgm:presLayoutVars>
      </dgm:prSet>
      <dgm:spPr/>
    </dgm:pt>
    <dgm:pt modelId="{E50105C8-FE69-1C48-B826-907ADE019751}" type="pres">
      <dgm:prSet presAssocID="{1224D189-609F-453E-9CEC-3A03AB3FECFE}" presName="FiveNodes_4" presStyleLbl="node1" presStyleIdx="3" presStyleCnt="5">
        <dgm:presLayoutVars>
          <dgm:bulletEnabled val="1"/>
        </dgm:presLayoutVars>
      </dgm:prSet>
      <dgm:spPr/>
    </dgm:pt>
    <dgm:pt modelId="{F290CA9C-5532-DB47-BE0B-971DD4967399}" type="pres">
      <dgm:prSet presAssocID="{1224D189-609F-453E-9CEC-3A03AB3FECFE}" presName="FiveNodes_5" presStyleLbl="node1" presStyleIdx="4" presStyleCnt="5">
        <dgm:presLayoutVars>
          <dgm:bulletEnabled val="1"/>
        </dgm:presLayoutVars>
      </dgm:prSet>
      <dgm:spPr/>
    </dgm:pt>
    <dgm:pt modelId="{AE61F3D7-21D7-CE48-A741-2C2AA289F952}" type="pres">
      <dgm:prSet presAssocID="{1224D189-609F-453E-9CEC-3A03AB3FECFE}" presName="FiveConn_1-2" presStyleLbl="fgAccFollowNode1" presStyleIdx="0" presStyleCnt="4">
        <dgm:presLayoutVars>
          <dgm:bulletEnabled val="1"/>
        </dgm:presLayoutVars>
      </dgm:prSet>
      <dgm:spPr/>
    </dgm:pt>
    <dgm:pt modelId="{FA67CE79-6C5B-964B-B30F-CCDE2FF01F96}" type="pres">
      <dgm:prSet presAssocID="{1224D189-609F-453E-9CEC-3A03AB3FECFE}" presName="FiveConn_2-3" presStyleLbl="fgAccFollowNode1" presStyleIdx="1" presStyleCnt="4">
        <dgm:presLayoutVars>
          <dgm:bulletEnabled val="1"/>
        </dgm:presLayoutVars>
      </dgm:prSet>
      <dgm:spPr/>
    </dgm:pt>
    <dgm:pt modelId="{61D4097E-7A9C-9946-BA7C-46C4EF3F2B8C}" type="pres">
      <dgm:prSet presAssocID="{1224D189-609F-453E-9CEC-3A03AB3FECFE}" presName="FiveConn_3-4" presStyleLbl="fgAccFollowNode1" presStyleIdx="2" presStyleCnt="4">
        <dgm:presLayoutVars>
          <dgm:bulletEnabled val="1"/>
        </dgm:presLayoutVars>
      </dgm:prSet>
      <dgm:spPr/>
    </dgm:pt>
    <dgm:pt modelId="{AF43F8F6-B5A6-C74D-A481-EEAC7605E252}" type="pres">
      <dgm:prSet presAssocID="{1224D189-609F-453E-9CEC-3A03AB3FECFE}" presName="FiveConn_4-5" presStyleLbl="fgAccFollowNode1" presStyleIdx="3" presStyleCnt="4">
        <dgm:presLayoutVars>
          <dgm:bulletEnabled val="1"/>
        </dgm:presLayoutVars>
      </dgm:prSet>
      <dgm:spPr/>
    </dgm:pt>
    <dgm:pt modelId="{18DD241F-3CFA-414F-BD6A-7500481E5066}" type="pres">
      <dgm:prSet presAssocID="{1224D189-609F-453E-9CEC-3A03AB3FECFE}" presName="FiveNodes_1_text" presStyleLbl="node1" presStyleIdx="4" presStyleCnt="5">
        <dgm:presLayoutVars>
          <dgm:bulletEnabled val="1"/>
        </dgm:presLayoutVars>
      </dgm:prSet>
      <dgm:spPr/>
    </dgm:pt>
    <dgm:pt modelId="{DE722682-9962-0D4C-91D0-A6A3469F9EEF}" type="pres">
      <dgm:prSet presAssocID="{1224D189-609F-453E-9CEC-3A03AB3FECFE}" presName="FiveNodes_2_text" presStyleLbl="node1" presStyleIdx="4" presStyleCnt="5">
        <dgm:presLayoutVars>
          <dgm:bulletEnabled val="1"/>
        </dgm:presLayoutVars>
      </dgm:prSet>
      <dgm:spPr/>
    </dgm:pt>
    <dgm:pt modelId="{C7B1C05D-074F-764A-8FA0-9E8E1854BBBA}" type="pres">
      <dgm:prSet presAssocID="{1224D189-609F-453E-9CEC-3A03AB3FECFE}" presName="FiveNodes_3_text" presStyleLbl="node1" presStyleIdx="4" presStyleCnt="5">
        <dgm:presLayoutVars>
          <dgm:bulletEnabled val="1"/>
        </dgm:presLayoutVars>
      </dgm:prSet>
      <dgm:spPr/>
    </dgm:pt>
    <dgm:pt modelId="{6DFABFF7-A5AC-1543-8B87-6733EA995EDC}" type="pres">
      <dgm:prSet presAssocID="{1224D189-609F-453E-9CEC-3A03AB3FECFE}" presName="FiveNodes_4_text" presStyleLbl="node1" presStyleIdx="4" presStyleCnt="5">
        <dgm:presLayoutVars>
          <dgm:bulletEnabled val="1"/>
        </dgm:presLayoutVars>
      </dgm:prSet>
      <dgm:spPr/>
    </dgm:pt>
    <dgm:pt modelId="{168553B5-CDED-604E-BD84-49D8DA0E5A60}" type="pres">
      <dgm:prSet presAssocID="{1224D189-609F-453E-9CEC-3A03AB3FECFE}" presName="FiveNodes_5_text" presStyleLbl="node1" presStyleIdx="4" presStyleCnt="5">
        <dgm:presLayoutVars>
          <dgm:bulletEnabled val="1"/>
        </dgm:presLayoutVars>
      </dgm:prSet>
      <dgm:spPr/>
    </dgm:pt>
  </dgm:ptLst>
  <dgm:cxnLst>
    <dgm:cxn modelId="{E267AD06-C273-4D2F-A396-8D11D9A295D6}" srcId="{1224D189-609F-453E-9CEC-3A03AB3FECFE}" destId="{8A27B276-7B67-4FA4-B491-21914C6BCF1A}" srcOrd="2" destOrd="0" parTransId="{C440EA21-E939-42EA-B62C-62B8EBD0BDF2}" sibTransId="{668D8BB8-A74C-4D31-8AE0-77FF720621A7}"/>
    <dgm:cxn modelId="{9E007610-F3A3-DB4C-B528-FB20F0361A58}" type="presOf" srcId="{EA65435F-8043-4BBC-A90A-377197FFC360}" destId="{E9F246E7-98C4-C649-891F-05E92981B068}" srcOrd="0" destOrd="0" presId="urn:microsoft.com/office/officeart/2005/8/layout/vProcess5"/>
    <dgm:cxn modelId="{2AED7912-8972-234E-90AA-1FB4FD470A3E}" type="presOf" srcId="{EA65435F-8043-4BBC-A90A-377197FFC360}" destId="{DE722682-9962-0D4C-91D0-A6A3469F9EEF}" srcOrd="1" destOrd="0" presId="urn:microsoft.com/office/officeart/2005/8/layout/vProcess5"/>
    <dgm:cxn modelId="{70E50D24-E203-164A-8E81-71B8A7593444}" type="presOf" srcId="{8A27B276-7B67-4FA4-B491-21914C6BCF1A}" destId="{C7B1C05D-074F-764A-8FA0-9E8E1854BBBA}" srcOrd="1" destOrd="0" presId="urn:microsoft.com/office/officeart/2005/8/layout/vProcess5"/>
    <dgm:cxn modelId="{23D3D43A-033E-C34B-A692-7B5268E61AE4}" type="presOf" srcId="{7CC54C15-4514-4044-9B2B-70936A17D685}" destId="{FA67CE79-6C5B-964B-B30F-CCDE2FF01F96}" srcOrd="0" destOrd="0" presId="urn:microsoft.com/office/officeart/2005/8/layout/vProcess5"/>
    <dgm:cxn modelId="{6A62753E-7160-0343-B2B5-26DFCABFA187}" type="presOf" srcId="{5B424B44-125D-3B48-9E52-64F27F6DA00E}" destId="{168553B5-CDED-604E-BD84-49D8DA0E5A60}" srcOrd="1" destOrd="0" presId="urn:microsoft.com/office/officeart/2005/8/layout/vProcess5"/>
    <dgm:cxn modelId="{63E52C4F-855B-0B46-B90E-16EA2D5786FC}" type="presOf" srcId="{5B424B44-125D-3B48-9E52-64F27F6DA00E}" destId="{F290CA9C-5532-DB47-BE0B-971DD4967399}" srcOrd="0" destOrd="0" presId="urn:microsoft.com/office/officeart/2005/8/layout/vProcess5"/>
    <dgm:cxn modelId="{F0FCB156-5191-4862-AED7-E2A7059AEEBB}" srcId="{1224D189-609F-453E-9CEC-3A03AB3FECFE}" destId="{F0A0413D-00F8-4FF0-9342-8429980B31EC}" srcOrd="3" destOrd="0" parTransId="{611CEAD5-F31E-4621-B98B-BEBC7F3FA2FC}" sibTransId="{1CBD90FC-6A83-47A7-9E94-EA60A1E6DF6E}"/>
    <dgm:cxn modelId="{3C976077-1733-0445-9902-D74042050152}" type="presOf" srcId="{1224D189-609F-453E-9CEC-3A03AB3FECFE}" destId="{E0C4F5C0-A483-444D-8AF6-7A0BF4727164}" srcOrd="0" destOrd="0" presId="urn:microsoft.com/office/officeart/2005/8/layout/vProcess5"/>
    <dgm:cxn modelId="{E69E9E79-47DB-8642-AA6C-1F82544F060D}" srcId="{1224D189-609F-453E-9CEC-3A03AB3FECFE}" destId="{5B424B44-125D-3B48-9E52-64F27F6DA00E}" srcOrd="4" destOrd="0" parTransId="{D3FB48A7-8B4B-8A4D-BD9A-11B4685BD14D}" sibTransId="{A6D221EB-BBCD-4A46-BB94-016EFDB11EB6}"/>
    <dgm:cxn modelId="{F1DB657E-EE89-0A47-963C-FDF5A9FE5D1A}" type="presOf" srcId="{F0A0413D-00F8-4FF0-9342-8429980B31EC}" destId="{6DFABFF7-A5AC-1543-8B87-6733EA995EDC}" srcOrd="1" destOrd="0" presId="urn:microsoft.com/office/officeart/2005/8/layout/vProcess5"/>
    <dgm:cxn modelId="{CD947F83-4988-574A-8D74-B4DA37D509BA}" type="presOf" srcId="{668D8BB8-A74C-4D31-8AE0-77FF720621A7}" destId="{61D4097E-7A9C-9946-BA7C-46C4EF3F2B8C}" srcOrd="0" destOrd="0" presId="urn:microsoft.com/office/officeart/2005/8/layout/vProcess5"/>
    <dgm:cxn modelId="{40DF5091-698C-2F4C-8188-83F5D0EE2339}" type="presOf" srcId="{F0A0413D-00F8-4FF0-9342-8429980B31EC}" destId="{E50105C8-FE69-1C48-B826-907ADE019751}" srcOrd="0" destOrd="0" presId="urn:microsoft.com/office/officeart/2005/8/layout/vProcess5"/>
    <dgm:cxn modelId="{CBD11CB6-7488-1D4A-B5C5-9CE5C8FB8B84}" type="presOf" srcId="{1CBD90FC-6A83-47A7-9E94-EA60A1E6DF6E}" destId="{AF43F8F6-B5A6-C74D-A481-EEAC7605E252}" srcOrd="0" destOrd="0" presId="urn:microsoft.com/office/officeart/2005/8/layout/vProcess5"/>
    <dgm:cxn modelId="{A80B70CF-A84E-7549-9739-C73930183E8B}" type="presOf" srcId="{DFF548F7-7C21-4BFB-B18D-F123919F3BA6}" destId="{10593061-D0CC-3542-9228-6F90C070C658}" srcOrd="0" destOrd="0" presId="urn:microsoft.com/office/officeart/2005/8/layout/vProcess5"/>
    <dgm:cxn modelId="{933960D0-E81B-4B1A-A94A-9918CDCD04D1}" srcId="{1224D189-609F-453E-9CEC-3A03AB3FECFE}" destId="{DFF548F7-7C21-4BFB-B18D-F123919F3BA6}" srcOrd="0" destOrd="0" parTransId="{CCCBE81E-EC31-4C61-BD8A-0FB3A346ABD3}" sibTransId="{B37F238B-15DA-477A-8D72-9FD7CDAA12B4}"/>
    <dgm:cxn modelId="{CB38B4E2-7F60-494C-971B-E3CDB94D481B}" srcId="{1224D189-609F-453E-9CEC-3A03AB3FECFE}" destId="{EA65435F-8043-4BBC-A90A-377197FFC360}" srcOrd="1" destOrd="0" parTransId="{B50C3EFC-2413-47A7-9EA7-CB30DFF034A1}" sibTransId="{7CC54C15-4514-4044-9B2B-70936A17D685}"/>
    <dgm:cxn modelId="{D70DC3F1-A329-694E-8121-EA03F45FBF67}" type="presOf" srcId="{DFF548F7-7C21-4BFB-B18D-F123919F3BA6}" destId="{18DD241F-3CFA-414F-BD6A-7500481E5066}" srcOrd="1" destOrd="0" presId="urn:microsoft.com/office/officeart/2005/8/layout/vProcess5"/>
    <dgm:cxn modelId="{DEEF01F4-32AD-1E4A-AD05-1BBE78421FFF}" type="presOf" srcId="{8A27B276-7B67-4FA4-B491-21914C6BCF1A}" destId="{012B5B29-C9D9-9C46-BD2E-509E2E348792}" srcOrd="0" destOrd="0" presId="urn:microsoft.com/office/officeart/2005/8/layout/vProcess5"/>
    <dgm:cxn modelId="{A99137F9-08EA-CB47-95A1-971B6F8230EA}" type="presOf" srcId="{B37F238B-15DA-477A-8D72-9FD7CDAA12B4}" destId="{AE61F3D7-21D7-CE48-A741-2C2AA289F952}" srcOrd="0" destOrd="0" presId="urn:microsoft.com/office/officeart/2005/8/layout/vProcess5"/>
    <dgm:cxn modelId="{8AEB874E-811D-6A45-B654-C50ED8AB2E4E}" type="presParOf" srcId="{E0C4F5C0-A483-444D-8AF6-7A0BF4727164}" destId="{C7ECE53C-06ED-3B47-A0E4-DD0960A0E04E}" srcOrd="0" destOrd="0" presId="urn:microsoft.com/office/officeart/2005/8/layout/vProcess5"/>
    <dgm:cxn modelId="{5BC00D8B-E5F3-F14B-B577-A458EC919DC2}" type="presParOf" srcId="{E0C4F5C0-A483-444D-8AF6-7A0BF4727164}" destId="{10593061-D0CC-3542-9228-6F90C070C658}" srcOrd="1" destOrd="0" presId="urn:microsoft.com/office/officeart/2005/8/layout/vProcess5"/>
    <dgm:cxn modelId="{21924D2E-A23B-2746-8B9A-94DEF5D3C89B}" type="presParOf" srcId="{E0C4F5C0-A483-444D-8AF6-7A0BF4727164}" destId="{E9F246E7-98C4-C649-891F-05E92981B068}" srcOrd="2" destOrd="0" presId="urn:microsoft.com/office/officeart/2005/8/layout/vProcess5"/>
    <dgm:cxn modelId="{5F39F10B-0B39-9F4B-858A-623BF7974139}" type="presParOf" srcId="{E0C4F5C0-A483-444D-8AF6-7A0BF4727164}" destId="{012B5B29-C9D9-9C46-BD2E-509E2E348792}" srcOrd="3" destOrd="0" presId="urn:microsoft.com/office/officeart/2005/8/layout/vProcess5"/>
    <dgm:cxn modelId="{83396CED-2E3C-9D44-9BB2-D3F6C14B85C8}" type="presParOf" srcId="{E0C4F5C0-A483-444D-8AF6-7A0BF4727164}" destId="{E50105C8-FE69-1C48-B826-907ADE019751}" srcOrd="4" destOrd="0" presId="urn:microsoft.com/office/officeart/2005/8/layout/vProcess5"/>
    <dgm:cxn modelId="{70075FB3-0FC4-DF40-AD46-4C0E8C7D578A}" type="presParOf" srcId="{E0C4F5C0-A483-444D-8AF6-7A0BF4727164}" destId="{F290CA9C-5532-DB47-BE0B-971DD4967399}" srcOrd="5" destOrd="0" presId="urn:microsoft.com/office/officeart/2005/8/layout/vProcess5"/>
    <dgm:cxn modelId="{C5892333-2057-B247-9622-1BC8E8948EE7}" type="presParOf" srcId="{E0C4F5C0-A483-444D-8AF6-7A0BF4727164}" destId="{AE61F3D7-21D7-CE48-A741-2C2AA289F952}" srcOrd="6" destOrd="0" presId="urn:microsoft.com/office/officeart/2005/8/layout/vProcess5"/>
    <dgm:cxn modelId="{6445E455-3F77-564F-AE85-9A01DC09083F}" type="presParOf" srcId="{E0C4F5C0-A483-444D-8AF6-7A0BF4727164}" destId="{FA67CE79-6C5B-964B-B30F-CCDE2FF01F96}" srcOrd="7" destOrd="0" presId="urn:microsoft.com/office/officeart/2005/8/layout/vProcess5"/>
    <dgm:cxn modelId="{538EE6A0-FB6E-8D4D-834E-46BC1AF8F000}" type="presParOf" srcId="{E0C4F5C0-A483-444D-8AF6-7A0BF4727164}" destId="{61D4097E-7A9C-9946-BA7C-46C4EF3F2B8C}" srcOrd="8" destOrd="0" presId="urn:microsoft.com/office/officeart/2005/8/layout/vProcess5"/>
    <dgm:cxn modelId="{4D42B4BA-8B88-3042-B9F7-F79449244B23}" type="presParOf" srcId="{E0C4F5C0-A483-444D-8AF6-7A0BF4727164}" destId="{AF43F8F6-B5A6-C74D-A481-EEAC7605E252}" srcOrd="9" destOrd="0" presId="urn:microsoft.com/office/officeart/2005/8/layout/vProcess5"/>
    <dgm:cxn modelId="{ED60EC42-1C38-944B-9BD4-E2519BC53C7F}" type="presParOf" srcId="{E0C4F5C0-A483-444D-8AF6-7A0BF4727164}" destId="{18DD241F-3CFA-414F-BD6A-7500481E5066}" srcOrd="10" destOrd="0" presId="urn:microsoft.com/office/officeart/2005/8/layout/vProcess5"/>
    <dgm:cxn modelId="{B3D3C232-45FF-6A4C-AB84-575D364E510B}" type="presParOf" srcId="{E0C4F5C0-A483-444D-8AF6-7A0BF4727164}" destId="{DE722682-9962-0D4C-91D0-A6A3469F9EEF}" srcOrd="11" destOrd="0" presId="urn:microsoft.com/office/officeart/2005/8/layout/vProcess5"/>
    <dgm:cxn modelId="{2C192B87-403A-C54E-8F37-8B4F2CB4F467}" type="presParOf" srcId="{E0C4F5C0-A483-444D-8AF6-7A0BF4727164}" destId="{C7B1C05D-074F-764A-8FA0-9E8E1854BBBA}" srcOrd="12" destOrd="0" presId="urn:microsoft.com/office/officeart/2005/8/layout/vProcess5"/>
    <dgm:cxn modelId="{05AE4972-C79A-F84F-ABD8-9EF5ECF21B18}" type="presParOf" srcId="{E0C4F5C0-A483-444D-8AF6-7A0BF4727164}" destId="{6DFABFF7-A5AC-1543-8B87-6733EA995EDC}" srcOrd="13" destOrd="0" presId="urn:microsoft.com/office/officeart/2005/8/layout/vProcess5"/>
    <dgm:cxn modelId="{65D5CE59-7E3B-7B42-85F1-D540E19B4EAC}" type="presParOf" srcId="{E0C4F5C0-A483-444D-8AF6-7A0BF4727164}" destId="{168553B5-CDED-604E-BD84-49D8DA0E5A60}"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BC7888-85E5-47B4-B0D9-975A96C9B232}"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n-US"/>
        </a:p>
      </dgm:t>
    </dgm:pt>
    <dgm:pt modelId="{6F4694A7-D275-4039-BEEF-56FC79375356}">
      <dgm:prSet/>
      <dgm:spPr/>
      <dgm:t>
        <a:bodyPr/>
        <a:lstStyle/>
        <a:p>
          <a:r>
            <a:rPr lang="en-US"/>
            <a:t>Integrated LCD for visual feedback</a:t>
          </a:r>
        </a:p>
      </dgm:t>
    </dgm:pt>
    <dgm:pt modelId="{A31B04A7-AEA2-493A-AAA8-DD1FBE704FA2}" type="parTrans" cxnId="{7C7EDFAB-4E25-450A-9447-143131726F87}">
      <dgm:prSet/>
      <dgm:spPr/>
      <dgm:t>
        <a:bodyPr/>
        <a:lstStyle/>
        <a:p>
          <a:endParaRPr lang="en-US"/>
        </a:p>
      </dgm:t>
    </dgm:pt>
    <dgm:pt modelId="{14B82CDA-D7AA-4E0B-A394-9E839A348DD2}" type="sibTrans" cxnId="{7C7EDFAB-4E25-450A-9447-143131726F87}">
      <dgm:prSet/>
      <dgm:spPr/>
      <dgm:t>
        <a:bodyPr/>
        <a:lstStyle/>
        <a:p>
          <a:endParaRPr lang="en-US"/>
        </a:p>
      </dgm:t>
    </dgm:pt>
    <dgm:pt modelId="{7DBF695B-4E82-44D3-B6E4-C00CF6AFA02F}">
      <dgm:prSet/>
      <dgm:spPr/>
      <dgm:t>
        <a:bodyPr/>
        <a:lstStyle/>
        <a:p>
          <a:r>
            <a:rPr lang="en-US"/>
            <a:t>Added buzzer for audible alerts</a:t>
          </a:r>
        </a:p>
      </dgm:t>
    </dgm:pt>
    <dgm:pt modelId="{46A74D64-885B-4B52-8A56-FD03D5A9C3C9}" type="parTrans" cxnId="{71B0401A-2523-4933-8D7B-E9528237CC7A}">
      <dgm:prSet/>
      <dgm:spPr/>
      <dgm:t>
        <a:bodyPr/>
        <a:lstStyle/>
        <a:p>
          <a:endParaRPr lang="en-US"/>
        </a:p>
      </dgm:t>
    </dgm:pt>
    <dgm:pt modelId="{CE6AF007-F628-4BBD-84C5-B6D90CA89845}" type="sibTrans" cxnId="{71B0401A-2523-4933-8D7B-E9528237CC7A}">
      <dgm:prSet/>
      <dgm:spPr/>
      <dgm:t>
        <a:bodyPr/>
        <a:lstStyle/>
        <a:p>
          <a:endParaRPr lang="en-US"/>
        </a:p>
      </dgm:t>
    </dgm:pt>
    <dgm:pt modelId="{255EA9F3-7B5D-48F1-8F90-CB40D4A419DF}">
      <dgm:prSet/>
      <dgm:spPr/>
      <dgm:t>
        <a:bodyPr/>
        <a:lstStyle/>
        <a:p>
          <a:r>
            <a:rPr lang="en-US"/>
            <a:t>Improved accessibility and communication</a:t>
          </a:r>
        </a:p>
      </dgm:t>
    </dgm:pt>
    <dgm:pt modelId="{F7232893-E314-4AF6-A832-000D5D2B440A}" type="parTrans" cxnId="{A26DD0F4-C169-434E-A1E5-61B90A11678A}">
      <dgm:prSet/>
      <dgm:spPr/>
      <dgm:t>
        <a:bodyPr/>
        <a:lstStyle/>
        <a:p>
          <a:endParaRPr lang="en-US"/>
        </a:p>
      </dgm:t>
    </dgm:pt>
    <dgm:pt modelId="{9E7ED384-D98F-40F2-9249-12039A1C88CB}" type="sibTrans" cxnId="{A26DD0F4-C169-434E-A1E5-61B90A11678A}">
      <dgm:prSet/>
      <dgm:spPr/>
      <dgm:t>
        <a:bodyPr/>
        <a:lstStyle/>
        <a:p>
          <a:endParaRPr lang="en-US"/>
        </a:p>
      </dgm:t>
    </dgm:pt>
    <dgm:pt modelId="{D64ED553-08F5-4182-9BD9-03AF9627A33A}">
      <dgm:prSet/>
      <dgm:spPr/>
      <dgm:t>
        <a:bodyPr/>
        <a:lstStyle/>
        <a:p>
          <a:r>
            <a:rPr lang="en-US" dirty="0"/>
            <a:t>Screenshot: LCD + Buzzer System</a:t>
          </a:r>
        </a:p>
      </dgm:t>
    </dgm:pt>
    <dgm:pt modelId="{A0DEC7E4-4CBE-4742-A0BF-C99958C58007}" type="parTrans" cxnId="{8CB87060-91A1-44A7-AE0A-562C80A32DB1}">
      <dgm:prSet/>
      <dgm:spPr/>
      <dgm:t>
        <a:bodyPr/>
        <a:lstStyle/>
        <a:p>
          <a:endParaRPr lang="en-US"/>
        </a:p>
      </dgm:t>
    </dgm:pt>
    <dgm:pt modelId="{2CE823F4-35D6-40D4-B165-223215BA60B9}" type="sibTrans" cxnId="{8CB87060-91A1-44A7-AE0A-562C80A32DB1}">
      <dgm:prSet/>
      <dgm:spPr/>
      <dgm:t>
        <a:bodyPr/>
        <a:lstStyle/>
        <a:p>
          <a:endParaRPr lang="en-US"/>
        </a:p>
      </dgm:t>
    </dgm:pt>
    <dgm:pt modelId="{05BB98EE-4068-E041-8322-981C4B7EEDC9}">
      <dgm:prSet/>
      <dgm:spPr/>
      <dgm:t>
        <a:bodyPr/>
        <a:lstStyle/>
        <a:p>
          <a:pPr>
            <a:buNone/>
          </a:pPr>
          <a:r>
            <a:rPr lang="en-US" b="0" i="0" u="none"/>
            <a:t>This project helped me understand how IoT systems can communicate information to users through multiple outputs. The LCD and buzzer made the traffic controller more accessible and realistic. Managing several components at once also improved my troubleshooting skills and reinforced the importance of organized code when working with complex systems.</a:t>
          </a:r>
          <a:endParaRPr lang="en-US" dirty="0"/>
        </a:p>
      </dgm:t>
    </dgm:pt>
    <dgm:pt modelId="{8D89EED2-CDDA-434A-BC9B-B293A5926EA2}" type="parTrans" cxnId="{8EF113C1-FC20-3B43-9ECC-A82E7ACD47AD}">
      <dgm:prSet/>
      <dgm:spPr/>
      <dgm:t>
        <a:bodyPr/>
        <a:lstStyle/>
        <a:p>
          <a:endParaRPr lang="en-US"/>
        </a:p>
      </dgm:t>
    </dgm:pt>
    <dgm:pt modelId="{F10B7495-7958-8C4F-9CD5-811EF3FC1E97}" type="sibTrans" cxnId="{8EF113C1-FC20-3B43-9ECC-A82E7ACD47AD}">
      <dgm:prSet/>
      <dgm:spPr/>
      <dgm:t>
        <a:bodyPr/>
        <a:lstStyle/>
        <a:p>
          <a:endParaRPr lang="en-US"/>
        </a:p>
      </dgm:t>
    </dgm:pt>
    <dgm:pt modelId="{351866CF-27C5-E243-91F0-1CB94858195F}" type="pres">
      <dgm:prSet presAssocID="{89BC7888-85E5-47B4-B0D9-975A96C9B232}" presName="outerComposite" presStyleCnt="0">
        <dgm:presLayoutVars>
          <dgm:chMax val="5"/>
          <dgm:dir/>
          <dgm:resizeHandles val="exact"/>
        </dgm:presLayoutVars>
      </dgm:prSet>
      <dgm:spPr/>
    </dgm:pt>
    <dgm:pt modelId="{7353500F-2EF2-EA4A-A027-6DA201CB6E5B}" type="pres">
      <dgm:prSet presAssocID="{89BC7888-85E5-47B4-B0D9-975A96C9B232}" presName="dummyMaxCanvas" presStyleCnt="0">
        <dgm:presLayoutVars/>
      </dgm:prSet>
      <dgm:spPr/>
    </dgm:pt>
    <dgm:pt modelId="{D995751D-8B2D-DF49-AFF7-0F2C8A499CA6}" type="pres">
      <dgm:prSet presAssocID="{89BC7888-85E5-47B4-B0D9-975A96C9B232}" presName="FiveNodes_1" presStyleLbl="node1" presStyleIdx="0" presStyleCnt="5">
        <dgm:presLayoutVars>
          <dgm:bulletEnabled val="1"/>
        </dgm:presLayoutVars>
      </dgm:prSet>
      <dgm:spPr/>
    </dgm:pt>
    <dgm:pt modelId="{7FA212AA-506E-954E-BC5F-8331B92C2241}" type="pres">
      <dgm:prSet presAssocID="{89BC7888-85E5-47B4-B0D9-975A96C9B232}" presName="FiveNodes_2" presStyleLbl="node1" presStyleIdx="1" presStyleCnt="5">
        <dgm:presLayoutVars>
          <dgm:bulletEnabled val="1"/>
        </dgm:presLayoutVars>
      </dgm:prSet>
      <dgm:spPr/>
    </dgm:pt>
    <dgm:pt modelId="{D6499678-D65A-F146-B617-ADC6895A88AC}" type="pres">
      <dgm:prSet presAssocID="{89BC7888-85E5-47B4-B0D9-975A96C9B232}" presName="FiveNodes_3" presStyleLbl="node1" presStyleIdx="2" presStyleCnt="5">
        <dgm:presLayoutVars>
          <dgm:bulletEnabled val="1"/>
        </dgm:presLayoutVars>
      </dgm:prSet>
      <dgm:spPr/>
    </dgm:pt>
    <dgm:pt modelId="{9410A4CA-2892-2440-A5F4-EE32EDA67183}" type="pres">
      <dgm:prSet presAssocID="{89BC7888-85E5-47B4-B0D9-975A96C9B232}" presName="FiveNodes_4" presStyleLbl="node1" presStyleIdx="3" presStyleCnt="5">
        <dgm:presLayoutVars>
          <dgm:bulletEnabled val="1"/>
        </dgm:presLayoutVars>
      </dgm:prSet>
      <dgm:spPr/>
    </dgm:pt>
    <dgm:pt modelId="{21B6D89A-9B91-4045-BE28-057F9DBFB921}" type="pres">
      <dgm:prSet presAssocID="{89BC7888-85E5-47B4-B0D9-975A96C9B232}" presName="FiveNodes_5" presStyleLbl="node1" presStyleIdx="4" presStyleCnt="5">
        <dgm:presLayoutVars>
          <dgm:bulletEnabled val="1"/>
        </dgm:presLayoutVars>
      </dgm:prSet>
      <dgm:spPr/>
    </dgm:pt>
    <dgm:pt modelId="{384A40D0-C8AC-AC40-B09B-EF5ADFB6C22B}" type="pres">
      <dgm:prSet presAssocID="{89BC7888-85E5-47B4-B0D9-975A96C9B232}" presName="FiveConn_1-2" presStyleLbl="fgAccFollowNode1" presStyleIdx="0" presStyleCnt="4">
        <dgm:presLayoutVars>
          <dgm:bulletEnabled val="1"/>
        </dgm:presLayoutVars>
      </dgm:prSet>
      <dgm:spPr/>
    </dgm:pt>
    <dgm:pt modelId="{21FBF6E2-1E47-A447-BEF1-A3734E43D2C7}" type="pres">
      <dgm:prSet presAssocID="{89BC7888-85E5-47B4-B0D9-975A96C9B232}" presName="FiveConn_2-3" presStyleLbl="fgAccFollowNode1" presStyleIdx="1" presStyleCnt="4">
        <dgm:presLayoutVars>
          <dgm:bulletEnabled val="1"/>
        </dgm:presLayoutVars>
      </dgm:prSet>
      <dgm:spPr/>
    </dgm:pt>
    <dgm:pt modelId="{BD713A88-3DA0-D748-9F82-FC9F94AB158F}" type="pres">
      <dgm:prSet presAssocID="{89BC7888-85E5-47B4-B0D9-975A96C9B232}" presName="FiveConn_3-4" presStyleLbl="fgAccFollowNode1" presStyleIdx="2" presStyleCnt="4">
        <dgm:presLayoutVars>
          <dgm:bulletEnabled val="1"/>
        </dgm:presLayoutVars>
      </dgm:prSet>
      <dgm:spPr/>
    </dgm:pt>
    <dgm:pt modelId="{9B44A0E1-B7A9-A14B-8F37-F75FDCAF857B}" type="pres">
      <dgm:prSet presAssocID="{89BC7888-85E5-47B4-B0D9-975A96C9B232}" presName="FiveConn_4-5" presStyleLbl="fgAccFollowNode1" presStyleIdx="3" presStyleCnt="4">
        <dgm:presLayoutVars>
          <dgm:bulletEnabled val="1"/>
        </dgm:presLayoutVars>
      </dgm:prSet>
      <dgm:spPr/>
    </dgm:pt>
    <dgm:pt modelId="{A7D3037D-EDEE-6C47-AAD6-A18C5BB4784D}" type="pres">
      <dgm:prSet presAssocID="{89BC7888-85E5-47B4-B0D9-975A96C9B232}" presName="FiveNodes_1_text" presStyleLbl="node1" presStyleIdx="4" presStyleCnt="5">
        <dgm:presLayoutVars>
          <dgm:bulletEnabled val="1"/>
        </dgm:presLayoutVars>
      </dgm:prSet>
      <dgm:spPr/>
    </dgm:pt>
    <dgm:pt modelId="{072A0C0C-2162-834D-8FB2-BF5098427F9F}" type="pres">
      <dgm:prSet presAssocID="{89BC7888-85E5-47B4-B0D9-975A96C9B232}" presName="FiveNodes_2_text" presStyleLbl="node1" presStyleIdx="4" presStyleCnt="5">
        <dgm:presLayoutVars>
          <dgm:bulletEnabled val="1"/>
        </dgm:presLayoutVars>
      </dgm:prSet>
      <dgm:spPr/>
    </dgm:pt>
    <dgm:pt modelId="{914BE09B-6FD2-C842-B951-6C9C69820ABC}" type="pres">
      <dgm:prSet presAssocID="{89BC7888-85E5-47B4-B0D9-975A96C9B232}" presName="FiveNodes_3_text" presStyleLbl="node1" presStyleIdx="4" presStyleCnt="5">
        <dgm:presLayoutVars>
          <dgm:bulletEnabled val="1"/>
        </dgm:presLayoutVars>
      </dgm:prSet>
      <dgm:spPr/>
    </dgm:pt>
    <dgm:pt modelId="{97CF4C97-4BAE-2443-BDE2-1F4FC6B4EDB7}" type="pres">
      <dgm:prSet presAssocID="{89BC7888-85E5-47B4-B0D9-975A96C9B232}" presName="FiveNodes_4_text" presStyleLbl="node1" presStyleIdx="4" presStyleCnt="5">
        <dgm:presLayoutVars>
          <dgm:bulletEnabled val="1"/>
        </dgm:presLayoutVars>
      </dgm:prSet>
      <dgm:spPr/>
    </dgm:pt>
    <dgm:pt modelId="{8338BB99-F64D-B747-A2DA-4B147D4A355B}" type="pres">
      <dgm:prSet presAssocID="{89BC7888-85E5-47B4-B0D9-975A96C9B232}" presName="FiveNodes_5_text" presStyleLbl="node1" presStyleIdx="4" presStyleCnt="5">
        <dgm:presLayoutVars>
          <dgm:bulletEnabled val="1"/>
        </dgm:presLayoutVars>
      </dgm:prSet>
      <dgm:spPr/>
    </dgm:pt>
  </dgm:ptLst>
  <dgm:cxnLst>
    <dgm:cxn modelId="{8AA07716-D5A8-0948-A261-622539056E9D}" type="presOf" srcId="{D64ED553-08F5-4182-9BD9-03AF9627A33A}" destId="{97CF4C97-4BAE-2443-BDE2-1F4FC6B4EDB7}" srcOrd="1" destOrd="0" presId="urn:microsoft.com/office/officeart/2005/8/layout/vProcess5"/>
    <dgm:cxn modelId="{5BEDF819-2F4B-0E47-9EB0-C29902389DBC}" type="presOf" srcId="{05BB98EE-4068-E041-8322-981C4B7EEDC9}" destId="{21B6D89A-9B91-4045-BE28-057F9DBFB921}" srcOrd="0" destOrd="0" presId="urn:microsoft.com/office/officeart/2005/8/layout/vProcess5"/>
    <dgm:cxn modelId="{71B0401A-2523-4933-8D7B-E9528237CC7A}" srcId="{89BC7888-85E5-47B4-B0D9-975A96C9B232}" destId="{7DBF695B-4E82-44D3-B6E4-C00CF6AFA02F}" srcOrd="1" destOrd="0" parTransId="{46A74D64-885B-4B52-8A56-FD03D5A9C3C9}" sibTransId="{CE6AF007-F628-4BBD-84C5-B6D90CA89845}"/>
    <dgm:cxn modelId="{8189032D-C28E-7A42-9476-9A8630FBE107}" type="presOf" srcId="{CE6AF007-F628-4BBD-84C5-B6D90CA89845}" destId="{21FBF6E2-1E47-A447-BEF1-A3734E43D2C7}" srcOrd="0" destOrd="0" presId="urn:microsoft.com/office/officeart/2005/8/layout/vProcess5"/>
    <dgm:cxn modelId="{B4F9533C-3A05-C341-8CCF-C3E6EEF174A1}" type="presOf" srcId="{14B82CDA-D7AA-4E0B-A394-9E839A348DD2}" destId="{384A40D0-C8AC-AC40-B09B-EF5ADFB6C22B}" srcOrd="0" destOrd="0" presId="urn:microsoft.com/office/officeart/2005/8/layout/vProcess5"/>
    <dgm:cxn modelId="{A4A26C47-66AE-B743-8155-5C4E04BF8883}" type="presOf" srcId="{255EA9F3-7B5D-48F1-8F90-CB40D4A419DF}" destId="{D6499678-D65A-F146-B617-ADC6895A88AC}" srcOrd="0" destOrd="0" presId="urn:microsoft.com/office/officeart/2005/8/layout/vProcess5"/>
    <dgm:cxn modelId="{2466ED54-A110-AD4D-8F87-AE37E782AB61}" type="presOf" srcId="{6F4694A7-D275-4039-BEEF-56FC79375356}" destId="{A7D3037D-EDEE-6C47-AAD6-A18C5BB4784D}" srcOrd="1" destOrd="0" presId="urn:microsoft.com/office/officeart/2005/8/layout/vProcess5"/>
    <dgm:cxn modelId="{8CB87060-91A1-44A7-AE0A-562C80A32DB1}" srcId="{89BC7888-85E5-47B4-B0D9-975A96C9B232}" destId="{D64ED553-08F5-4182-9BD9-03AF9627A33A}" srcOrd="3" destOrd="0" parTransId="{A0DEC7E4-4CBE-4742-A0BF-C99958C58007}" sibTransId="{2CE823F4-35D6-40D4-B165-223215BA60B9}"/>
    <dgm:cxn modelId="{F9F77063-52A8-1B4C-8188-3B071592FB1C}" type="presOf" srcId="{89BC7888-85E5-47B4-B0D9-975A96C9B232}" destId="{351866CF-27C5-E243-91F0-1CB94858195F}" srcOrd="0" destOrd="0" presId="urn:microsoft.com/office/officeart/2005/8/layout/vProcess5"/>
    <dgm:cxn modelId="{8BEDA176-224B-2E40-9327-B80A4868A422}" type="presOf" srcId="{255EA9F3-7B5D-48F1-8F90-CB40D4A419DF}" destId="{914BE09B-6FD2-C842-B951-6C9C69820ABC}" srcOrd="1" destOrd="0" presId="urn:microsoft.com/office/officeart/2005/8/layout/vProcess5"/>
    <dgm:cxn modelId="{282FAD89-6FF4-DF47-AFE5-CE3EDC9C6309}" type="presOf" srcId="{6F4694A7-D275-4039-BEEF-56FC79375356}" destId="{D995751D-8B2D-DF49-AFF7-0F2C8A499CA6}" srcOrd="0" destOrd="0" presId="urn:microsoft.com/office/officeart/2005/8/layout/vProcess5"/>
    <dgm:cxn modelId="{B555F493-A9BA-1642-B9E1-2A15C9A5096D}" type="presOf" srcId="{7DBF695B-4E82-44D3-B6E4-C00CF6AFA02F}" destId="{072A0C0C-2162-834D-8FB2-BF5098427F9F}" srcOrd="1" destOrd="0" presId="urn:microsoft.com/office/officeart/2005/8/layout/vProcess5"/>
    <dgm:cxn modelId="{0D640497-6E33-A447-A7E4-48F1A51ED864}" type="presOf" srcId="{05BB98EE-4068-E041-8322-981C4B7EEDC9}" destId="{8338BB99-F64D-B747-A2DA-4B147D4A355B}" srcOrd="1" destOrd="0" presId="urn:microsoft.com/office/officeart/2005/8/layout/vProcess5"/>
    <dgm:cxn modelId="{81F6F7A5-5856-2240-912C-8B8B4227C8B9}" type="presOf" srcId="{7DBF695B-4E82-44D3-B6E4-C00CF6AFA02F}" destId="{7FA212AA-506E-954E-BC5F-8331B92C2241}" srcOrd="0" destOrd="0" presId="urn:microsoft.com/office/officeart/2005/8/layout/vProcess5"/>
    <dgm:cxn modelId="{7C7EDFAB-4E25-450A-9447-143131726F87}" srcId="{89BC7888-85E5-47B4-B0D9-975A96C9B232}" destId="{6F4694A7-D275-4039-BEEF-56FC79375356}" srcOrd="0" destOrd="0" parTransId="{A31B04A7-AEA2-493A-AAA8-DD1FBE704FA2}" sibTransId="{14B82CDA-D7AA-4E0B-A394-9E839A348DD2}"/>
    <dgm:cxn modelId="{8EF113C1-FC20-3B43-9ECC-A82E7ACD47AD}" srcId="{89BC7888-85E5-47B4-B0D9-975A96C9B232}" destId="{05BB98EE-4068-E041-8322-981C4B7EEDC9}" srcOrd="4" destOrd="0" parTransId="{8D89EED2-CDDA-434A-BC9B-B293A5926EA2}" sibTransId="{F10B7495-7958-8C4F-9CD5-811EF3FC1E97}"/>
    <dgm:cxn modelId="{96C74ACD-C573-374E-9B2C-226F8D8C3450}" type="presOf" srcId="{D64ED553-08F5-4182-9BD9-03AF9627A33A}" destId="{9410A4CA-2892-2440-A5F4-EE32EDA67183}" srcOrd="0" destOrd="0" presId="urn:microsoft.com/office/officeart/2005/8/layout/vProcess5"/>
    <dgm:cxn modelId="{138B39F1-250C-E248-8628-B81E7A6EF124}" type="presOf" srcId="{2CE823F4-35D6-40D4-B165-223215BA60B9}" destId="{9B44A0E1-B7A9-A14B-8F37-F75FDCAF857B}" srcOrd="0" destOrd="0" presId="urn:microsoft.com/office/officeart/2005/8/layout/vProcess5"/>
    <dgm:cxn modelId="{A26DD0F4-C169-434E-A1E5-61B90A11678A}" srcId="{89BC7888-85E5-47B4-B0D9-975A96C9B232}" destId="{255EA9F3-7B5D-48F1-8F90-CB40D4A419DF}" srcOrd="2" destOrd="0" parTransId="{F7232893-E314-4AF6-A832-000D5D2B440A}" sibTransId="{9E7ED384-D98F-40F2-9249-12039A1C88CB}"/>
    <dgm:cxn modelId="{30E5F9F5-044D-2241-AC01-9A4A7F72795E}" type="presOf" srcId="{9E7ED384-D98F-40F2-9249-12039A1C88CB}" destId="{BD713A88-3DA0-D748-9F82-FC9F94AB158F}" srcOrd="0" destOrd="0" presId="urn:microsoft.com/office/officeart/2005/8/layout/vProcess5"/>
    <dgm:cxn modelId="{266C4ACF-9575-C74F-9186-49C3B748C1F5}" type="presParOf" srcId="{351866CF-27C5-E243-91F0-1CB94858195F}" destId="{7353500F-2EF2-EA4A-A027-6DA201CB6E5B}" srcOrd="0" destOrd="0" presId="urn:microsoft.com/office/officeart/2005/8/layout/vProcess5"/>
    <dgm:cxn modelId="{EC05AB95-E59F-544F-ACBE-62041ADEAB5A}" type="presParOf" srcId="{351866CF-27C5-E243-91F0-1CB94858195F}" destId="{D995751D-8B2D-DF49-AFF7-0F2C8A499CA6}" srcOrd="1" destOrd="0" presId="urn:microsoft.com/office/officeart/2005/8/layout/vProcess5"/>
    <dgm:cxn modelId="{074910F0-1F27-0D46-83EC-FD5DD355B4BE}" type="presParOf" srcId="{351866CF-27C5-E243-91F0-1CB94858195F}" destId="{7FA212AA-506E-954E-BC5F-8331B92C2241}" srcOrd="2" destOrd="0" presId="urn:microsoft.com/office/officeart/2005/8/layout/vProcess5"/>
    <dgm:cxn modelId="{B74802DB-E060-A446-8A30-5929C42644E6}" type="presParOf" srcId="{351866CF-27C5-E243-91F0-1CB94858195F}" destId="{D6499678-D65A-F146-B617-ADC6895A88AC}" srcOrd="3" destOrd="0" presId="urn:microsoft.com/office/officeart/2005/8/layout/vProcess5"/>
    <dgm:cxn modelId="{E8506D8D-CC21-AC42-9212-3A46491E1B19}" type="presParOf" srcId="{351866CF-27C5-E243-91F0-1CB94858195F}" destId="{9410A4CA-2892-2440-A5F4-EE32EDA67183}" srcOrd="4" destOrd="0" presId="urn:microsoft.com/office/officeart/2005/8/layout/vProcess5"/>
    <dgm:cxn modelId="{5349758F-D643-EA4F-9779-0B18DB19305E}" type="presParOf" srcId="{351866CF-27C5-E243-91F0-1CB94858195F}" destId="{21B6D89A-9B91-4045-BE28-057F9DBFB921}" srcOrd="5" destOrd="0" presId="urn:microsoft.com/office/officeart/2005/8/layout/vProcess5"/>
    <dgm:cxn modelId="{19A00B85-15F5-FE4F-8783-FEC6C1D8E9C8}" type="presParOf" srcId="{351866CF-27C5-E243-91F0-1CB94858195F}" destId="{384A40D0-C8AC-AC40-B09B-EF5ADFB6C22B}" srcOrd="6" destOrd="0" presId="urn:microsoft.com/office/officeart/2005/8/layout/vProcess5"/>
    <dgm:cxn modelId="{118776F0-DBE0-DE4C-BDDE-FAE14EB84FF9}" type="presParOf" srcId="{351866CF-27C5-E243-91F0-1CB94858195F}" destId="{21FBF6E2-1E47-A447-BEF1-A3734E43D2C7}" srcOrd="7" destOrd="0" presId="urn:microsoft.com/office/officeart/2005/8/layout/vProcess5"/>
    <dgm:cxn modelId="{F63AF495-1654-A64A-9FC8-998E4CDA31AE}" type="presParOf" srcId="{351866CF-27C5-E243-91F0-1CB94858195F}" destId="{BD713A88-3DA0-D748-9F82-FC9F94AB158F}" srcOrd="8" destOrd="0" presId="urn:microsoft.com/office/officeart/2005/8/layout/vProcess5"/>
    <dgm:cxn modelId="{6B0DE6C1-8A4B-404E-86DD-194F44D98864}" type="presParOf" srcId="{351866CF-27C5-E243-91F0-1CB94858195F}" destId="{9B44A0E1-B7A9-A14B-8F37-F75FDCAF857B}" srcOrd="9" destOrd="0" presId="urn:microsoft.com/office/officeart/2005/8/layout/vProcess5"/>
    <dgm:cxn modelId="{105BDB12-4E1A-0F44-9957-6B2CD4E1DAAD}" type="presParOf" srcId="{351866CF-27C5-E243-91F0-1CB94858195F}" destId="{A7D3037D-EDEE-6C47-AAD6-A18C5BB4784D}" srcOrd="10" destOrd="0" presId="urn:microsoft.com/office/officeart/2005/8/layout/vProcess5"/>
    <dgm:cxn modelId="{C4F402AC-1A3D-E24F-BED1-3A786D3F5FF2}" type="presParOf" srcId="{351866CF-27C5-E243-91F0-1CB94858195F}" destId="{072A0C0C-2162-834D-8FB2-BF5098427F9F}" srcOrd="11" destOrd="0" presId="urn:microsoft.com/office/officeart/2005/8/layout/vProcess5"/>
    <dgm:cxn modelId="{B41D4A4B-41C6-1740-AE5B-BDC513A1031E}" type="presParOf" srcId="{351866CF-27C5-E243-91F0-1CB94858195F}" destId="{914BE09B-6FD2-C842-B951-6C9C69820ABC}" srcOrd="12" destOrd="0" presId="urn:microsoft.com/office/officeart/2005/8/layout/vProcess5"/>
    <dgm:cxn modelId="{F2CACDC5-21EF-184A-AF1D-85AD8C993A33}" type="presParOf" srcId="{351866CF-27C5-E243-91F0-1CB94858195F}" destId="{97CF4C97-4BAE-2443-BDE2-1F4FC6B4EDB7}" srcOrd="13" destOrd="0" presId="urn:microsoft.com/office/officeart/2005/8/layout/vProcess5"/>
    <dgm:cxn modelId="{731D5801-BD16-A64E-AEBF-B1CFEA7A9AED}" type="presParOf" srcId="{351866CF-27C5-E243-91F0-1CB94858195F}" destId="{8338BB99-F64D-B747-A2DA-4B147D4A355B}"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EA6044-39A4-4247-9FCA-C697E0F45205}"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n-US"/>
        </a:p>
      </dgm:t>
    </dgm:pt>
    <dgm:pt modelId="{407EE5EB-9B35-4C79-88BA-1A7790143BD8}">
      <dgm:prSet/>
      <dgm:spPr/>
      <dgm:t>
        <a:bodyPr/>
        <a:lstStyle/>
        <a:p>
          <a:r>
            <a:rPr lang="en-US"/>
            <a:t>Web‑based control of traffic system</a:t>
          </a:r>
        </a:p>
      </dgm:t>
    </dgm:pt>
    <dgm:pt modelId="{2C795088-4CFF-4171-9F5D-47CC246BC306}" type="parTrans" cxnId="{79FC6961-3460-43F5-9BD6-E22E25AD5D26}">
      <dgm:prSet/>
      <dgm:spPr/>
      <dgm:t>
        <a:bodyPr/>
        <a:lstStyle/>
        <a:p>
          <a:endParaRPr lang="en-US"/>
        </a:p>
      </dgm:t>
    </dgm:pt>
    <dgm:pt modelId="{E0212997-D2BC-4BA7-935D-7734B917FA2B}" type="sibTrans" cxnId="{79FC6961-3460-43F5-9BD6-E22E25AD5D26}">
      <dgm:prSet/>
      <dgm:spPr/>
      <dgm:t>
        <a:bodyPr/>
        <a:lstStyle/>
        <a:p>
          <a:endParaRPr lang="en-US"/>
        </a:p>
      </dgm:t>
    </dgm:pt>
    <dgm:pt modelId="{ADF426CD-02CC-4E73-B9BD-C41C358CC9C6}">
      <dgm:prSet/>
      <dgm:spPr/>
      <dgm:t>
        <a:bodyPr/>
        <a:lstStyle/>
        <a:p>
          <a:r>
            <a:rPr lang="en-US"/>
            <a:t>Emergency buzzer and crosswalk included</a:t>
          </a:r>
        </a:p>
      </dgm:t>
    </dgm:pt>
    <dgm:pt modelId="{1589DBA1-D6B4-46AB-9A25-BAE470405126}" type="parTrans" cxnId="{4AFADBEC-2BFC-4CD3-91EB-5FBB641075E2}">
      <dgm:prSet/>
      <dgm:spPr/>
      <dgm:t>
        <a:bodyPr/>
        <a:lstStyle/>
        <a:p>
          <a:endParaRPr lang="en-US"/>
        </a:p>
      </dgm:t>
    </dgm:pt>
    <dgm:pt modelId="{4B628625-043C-42DC-9D42-255DAED82E1F}" type="sibTrans" cxnId="{4AFADBEC-2BFC-4CD3-91EB-5FBB641075E2}">
      <dgm:prSet/>
      <dgm:spPr/>
      <dgm:t>
        <a:bodyPr/>
        <a:lstStyle/>
        <a:p>
          <a:endParaRPr lang="en-US"/>
        </a:p>
      </dgm:t>
    </dgm:pt>
    <dgm:pt modelId="{1B115286-3F33-47E7-AD56-CBB4D0DDC45D}">
      <dgm:prSet/>
      <dgm:spPr/>
      <dgm:t>
        <a:bodyPr/>
        <a:lstStyle/>
        <a:p>
          <a:r>
            <a:rPr lang="en-US"/>
            <a:t>Applied basic IoT security concepts</a:t>
          </a:r>
        </a:p>
      </dgm:t>
    </dgm:pt>
    <dgm:pt modelId="{48461DC3-2776-42DA-A002-A2817B756CFC}" type="parTrans" cxnId="{AA82957E-BD4E-4887-A583-468420770B25}">
      <dgm:prSet/>
      <dgm:spPr/>
      <dgm:t>
        <a:bodyPr/>
        <a:lstStyle/>
        <a:p>
          <a:endParaRPr lang="en-US"/>
        </a:p>
      </dgm:t>
    </dgm:pt>
    <dgm:pt modelId="{A5486813-710F-4F10-A399-D6194C2B359C}" type="sibTrans" cxnId="{AA82957E-BD4E-4887-A583-468420770B25}">
      <dgm:prSet/>
      <dgm:spPr/>
      <dgm:t>
        <a:bodyPr/>
        <a:lstStyle/>
        <a:p>
          <a:endParaRPr lang="en-US"/>
        </a:p>
      </dgm:t>
    </dgm:pt>
    <dgm:pt modelId="{2AA98772-C7C7-4521-A13C-613EB181B905}">
      <dgm:prSet/>
      <dgm:spPr/>
      <dgm:t>
        <a:bodyPr/>
        <a:lstStyle/>
        <a:p>
          <a:r>
            <a:rPr lang="en-US" dirty="0"/>
            <a:t>Screenshot: Web Control + System Output</a:t>
          </a:r>
        </a:p>
      </dgm:t>
    </dgm:pt>
    <dgm:pt modelId="{BC708083-D5CA-4546-A47B-BD1F2F229CC0}" type="parTrans" cxnId="{16751668-85BF-4875-B623-FC3ED9B09C19}">
      <dgm:prSet/>
      <dgm:spPr/>
      <dgm:t>
        <a:bodyPr/>
        <a:lstStyle/>
        <a:p>
          <a:endParaRPr lang="en-US"/>
        </a:p>
      </dgm:t>
    </dgm:pt>
    <dgm:pt modelId="{CF04A541-00C2-4773-A19A-70F928645F53}" type="sibTrans" cxnId="{16751668-85BF-4875-B623-FC3ED9B09C19}">
      <dgm:prSet/>
      <dgm:spPr/>
      <dgm:t>
        <a:bodyPr/>
        <a:lstStyle/>
        <a:p>
          <a:endParaRPr lang="en-US"/>
        </a:p>
      </dgm:t>
    </dgm:pt>
    <dgm:pt modelId="{F40C4D67-1E83-3845-BF14-F54E8FB4A0DF}">
      <dgm:prSet/>
      <dgm:spPr/>
      <dgm:t>
        <a:bodyPr/>
        <a:lstStyle/>
        <a:p>
          <a:pPr>
            <a:buNone/>
          </a:pPr>
          <a:r>
            <a:rPr lang="en-US" b="0" i="0" u="none"/>
            <a:t>This project brought together everything I learned throughout the course. Adding web-based control and security made the system feel much closer to a real-world smart city application. Managing multiple components and securing remote access helped me better understand how IoT systems must balance functionality, accessibility, and security.</a:t>
          </a:r>
          <a:endParaRPr lang="en-US" dirty="0"/>
        </a:p>
      </dgm:t>
    </dgm:pt>
    <dgm:pt modelId="{C48EC48C-49B7-BA49-A256-247AB50ADB82}" type="parTrans" cxnId="{C2DBE950-4110-B34C-A148-755AC5702561}">
      <dgm:prSet/>
      <dgm:spPr/>
      <dgm:t>
        <a:bodyPr/>
        <a:lstStyle/>
        <a:p>
          <a:endParaRPr lang="en-US"/>
        </a:p>
      </dgm:t>
    </dgm:pt>
    <dgm:pt modelId="{B113E786-A6AD-CF42-8793-24D478B48DC0}" type="sibTrans" cxnId="{C2DBE950-4110-B34C-A148-755AC5702561}">
      <dgm:prSet/>
      <dgm:spPr/>
      <dgm:t>
        <a:bodyPr/>
        <a:lstStyle/>
        <a:p>
          <a:endParaRPr lang="en-US"/>
        </a:p>
      </dgm:t>
    </dgm:pt>
    <dgm:pt modelId="{73B6B686-C665-0645-936B-AA7C6A278759}" type="pres">
      <dgm:prSet presAssocID="{08EA6044-39A4-4247-9FCA-C697E0F45205}" presName="outerComposite" presStyleCnt="0">
        <dgm:presLayoutVars>
          <dgm:chMax val="5"/>
          <dgm:dir/>
          <dgm:resizeHandles val="exact"/>
        </dgm:presLayoutVars>
      </dgm:prSet>
      <dgm:spPr/>
    </dgm:pt>
    <dgm:pt modelId="{67C6C278-EF4B-6B46-9400-A2DDBFF50784}" type="pres">
      <dgm:prSet presAssocID="{08EA6044-39A4-4247-9FCA-C697E0F45205}" presName="dummyMaxCanvas" presStyleCnt="0">
        <dgm:presLayoutVars/>
      </dgm:prSet>
      <dgm:spPr/>
    </dgm:pt>
    <dgm:pt modelId="{DC924FAD-43B5-6743-AD83-E67B4A83C6A6}" type="pres">
      <dgm:prSet presAssocID="{08EA6044-39A4-4247-9FCA-C697E0F45205}" presName="FiveNodes_1" presStyleLbl="node1" presStyleIdx="0" presStyleCnt="5">
        <dgm:presLayoutVars>
          <dgm:bulletEnabled val="1"/>
        </dgm:presLayoutVars>
      </dgm:prSet>
      <dgm:spPr/>
    </dgm:pt>
    <dgm:pt modelId="{C1569DFB-8E40-BF45-873F-D25122C49CB2}" type="pres">
      <dgm:prSet presAssocID="{08EA6044-39A4-4247-9FCA-C697E0F45205}" presName="FiveNodes_2" presStyleLbl="node1" presStyleIdx="1" presStyleCnt="5">
        <dgm:presLayoutVars>
          <dgm:bulletEnabled val="1"/>
        </dgm:presLayoutVars>
      </dgm:prSet>
      <dgm:spPr/>
    </dgm:pt>
    <dgm:pt modelId="{2EE50ACA-426D-6E4A-A743-780ECB258F6A}" type="pres">
      <dgm:prSet presAssocID="{08EA6044-39A4-4247-9FCA-C697E0F45205}" presName="FiveNodes_3" presStyleLbl="node1" presStyleIdx="2" presStyleCnt="5">
        <dgm:presLayoutVars>
          <dgm:bulletEnabled val="1"/>
        </dgm:presLayoutVars>
      </dgm:prSet>
      <dgm:spPr/>
    </dgm:pt>
    <dgm:pt modelId="{9B57E254-3676-4B40-A6FF-E0172BCE7040}" type="pres">
      <dgm:prSet presAssocID="{08EA6044-39A4-4247-9FCA-C697E0F45205}" presName="FiveNodes_4" presStyleLbl="node1" presStyleIdx="3" presStyleCnt="5">
        <dgm:presLayoutVars>
          <dgm:bulletEnabled val="1"/>
        </dgm:presLayoutVars>
      </dgm:prSet>
      <dgm:spPr/>
    </dgm:pt>
    <dgm:pt modelId="{DA9BBCA2-5B9A-9948-8614-C6CF4385F4A1}" type="pres">
      <dgm:prSet presAssocID="{08EA6044-39A4-4247-9FCA-C697E0F45205}" presName="FiveNodes_5" presStyleLbl="node1" presStyleIdx="4" presStyleCnt="5">
        <dgm:presLayoutVars>
          <dgm:bulletEnabled val="1"/>
        </dgm:presLayoutVars>
      </dgm:prSet>
      <dgm:spPr/>
    </dgm:pt>
    <dgm:pt modelId="{35938F60-540D-6442-8658-E76D82944518}" type="pres">
      <dgm:prSet presAssocID="{08EA6044-39A4-4247-9FCA-C697E0F45205}" presName="FiveConn_1-2" presStyleLbl="fgAccFollowNode1" presStyleIdx="0" presStyleCnt="4">
        <dgm:presLayoutVars>
          <dgm:bulletEnabled val="1"/>
        </dgm:presLayoutVars>
      </dgm:prSet>
      <dgm:spPr/>
    </dgm:pt>
    <dgm:pt modelId="{E6B98EC7-316C-DC4A-9805-0D72927D8FD1}" type="pres">
      <dgm:prSet presAssocID="{08EA6044-39A4-4247-9FCA-C697E0F45205}" presName="FiveConn_2-3" presStyleLbl="fgAccFollowNode1" presStyleIdx="1" presStyleCnt="4">
        <dgm:presLayoutVars>
          <dgm:bulletEnabled val="1"/>
        </dgm:presLayoutVars>
      </dgm:prSet>
      <dgm:spPr/>
    </dgm:pt>
    <dgm:pt modelId="{37E1658E-ABA8-C847-B7EC-4AC63FCF9993}" type="pres">
      <dgm:prSet presAssocID="{08EA6044-39A4-4247-9FCA-C697E0F45205}" presName="FiveConn_3-4" presStyleLbl="fgAccFollowNode1" presStyleIdx="2" presStyleCnt="4">
        <dgm:presLayoutVars>
          <dgm:bulletEnabled val="1"/>
        </dgm:presLayoutVars>
      </dgm:prSet>
      <dgm:spPr/>
    </dgm:pt>
    <dgm:pt modelId="{1377FF5D-8A77-504B-856F-1B13F6C65415}" type="pres">
      <dgm:prSet presAssocID="{08EA6044-39A4-4247-9FCA-C697E0F45205}" presName="FiveConn_4-5" presStyleLbl="fgAccFollowNode1" presStyleIdx="3" presStyleCnt="4">
        <dgm:presLayoutVars>
          <dgm:bulletEnabled val="1"/>
        </dgm:presLayoutVars>
      </dgm:prSet>
      <dgm:spPr/>
    </dgm:pt>
    <dgm:pt modelId="{4DDDB1F5-17D7-BF46-90BD-DCE16548647B}" type="pres">
      <dgm:prSet presAssocID="{08EA6044-39A4-4247-9FCA-C697E0F45205}" presName="FiveNodes_1_text" presStyleLbl="node1" presStyleIdx="4" presStyleCnt="5">
        <dgm:presLayoutVars>
          <dgm:bulletEnabled val="1"/>
        </dgm:presLayoutVars>
      </dgm:prSet>
      <dgm:spPr/>
    </dgm:pt>
    <dgm:pt modelId="{BC6C66F5-CD14-844B-BC1C-9F8AF0E7780B}" type="pres">
      <dgm:prSet presAssocID="{08EA6044-39A4-4247-9FCA-C697E0F45205}" presName="FiveNodes_2_text" presStyleLbl="node1" presStyleIdx="4" presStyleCnt="5">
        <dgm:presLayoutVars>
          <dgm:bulletEnabled val="1"/>
        </dgm:presLayoutVars>
      </dgm:prSet>
      <dgm:spPr/>
    </dgm:pt>
    <dgm:pt modelId="{1922E107-6A06-7943-BBFD-B62C664C28FD}" type="pres">
      <dgm:prSet presAssocID="{08EA6044-39A4-4247-9FCA-C697E0F45205}" presName="FiveNodes_3_text" presStyleLbl="node1" presStyleIdx="4" presStyleCnt="5">
        <dgm:presLayoutVars>
          <dgm:bulletEnabled val="1"/>
        </dgm:presLayoutVars>
      </dgm:prSet>
      <dgm:spPr/>
    </dgm:pt>
    <dgm:pt modelId="{F6F62479-3B55-2949-A76E-1DEAFF095033}" type="pres">
      <dgm:prSet presAssocID="{08EA6044-39A4-4247-9FCA-C697E0F45205}" presName="FiveNodes_4_text" presStyleLbl="node1" presStyleIdx="4" presStyleCnt="5">
        <dgm:presLayoutVars>
          <dgm:bulletEnabled val="1"/>
        </dgm:presLayoutVars>
      </dgm:prSet>
      <dgm:spPr/>
    </dgm:pt>
    <dgm:pt modelId="{48C49AC0-7DB5-3E4A-9091-697C0472DDC0}" type="pres">
      <dgm:prSet presAssocID="{08EA6044-39A4-4247-9FCA-C697E0F45205}" presName="FiveNodes_5_text" presStyleLbl="node1" presStyleIdx="4" presStyleCnt="5">
        <dgm:presLayoutVars>
          <dgm:bulletEnabled val="1"/>
        </dgm:presLayoutVars>
      </dgm:prSet>
      <dgm:spPr/>
    </dgm:pt>
  </dgm:ptLst>
  <dgm:cxnLst>
    <dgm:cxn modelId="{2F0A621C-FC04-E04D-9167-0CFDCCC62526}" type="presOf" srcId="{1B115286-3F33-47E7-AD56-CBB4D0DDC45D}" destId="{1922E107-6A06-7943-BBFD-B62C664C28FD}" srcOrd="1" destOrd="0" presId="urn:microsoft.com/office/officeart/2005/8/layout/vProcess5"/>
    <dgm:cxn modelId="{B843172B-20FF-4B47-BD16-907A2FB7419F}" type="presOf" srcId="{2AA98772-C7C7-4521-A13C-613EB181B905}" destId="{F6F62479-3B55-2949-A76E-1DEAFF095033}" srcOrd="1" destOrd="0" presId="urn:microsoft.com/office/officeart/2005/8/layout/vProcess5"/>
    <dgm:cxn modelId="{CA472B33-246D-3147-B2EE-4744E64DF68E}" type="presOf" srcId="{08EA6044-39A4-4247-9FCA-C697E0F45205}" destId="{73B6B686-C665-0645-936B-AA7C6A278759}" srcOrd="0" destOrd="0" presId="urn:microsoft.com/office/officeart/2005/8/layout/vProcess5"/>
    <dgm:cxn modelId="{69CEB838-C150-004C-AEEB-062B8A64CD95}" type="presOf" srcId="{407EE5EB-9B35-4C79-88BA-1A7790143BD8}" destId="{4DDDB1F5-17D7-BF46-90BD-DCE16548647B}" srcOrd="1" destOrd="0" presId="urn:microsoft.com/office/officeart/2005/8/layout/vProcess5"/>
    <dgm:cxn modelId="{8D9F8843-8E09-DF4B-B738-0EB55CC0AA6A}" type="presOf" srcId="{4B628625-043C-42DC-9D42-255DAED82E1F}" destId="{E6B98EC7-316C-DC4A-9805-0D72927D8FD1}" srcOrd="0" destOrd="0" presId="urn:microsoft.com/office/officeart/2005/8/layout/vProcess5"/>
    <dgm:cxn modelId="{C2DBE950-4110-B34C-A148-755AC5702561}" srcId="{08EA6044-39A4-4247-9FCA-C697E0F45205}" destId="{F40C4D67-1E83-3845-BF14-F54E8FB4A0DF}" srcOrd="4" destOrd="0" parTransId="{C48EC48C-49B7-BA49-A256-247AB50ADB82}" sibTransId="{B113E786-A6AD-CF42-8793-24D478B48DC0}"/>
    <dgm:cxn modelId="{EF6A7151-0CCC-AE40-B9E3-54EE29B47E69}" type="presOf" srcId="{E0212997-D2BC-4BA7-935D-7734B917FA2B}" destId="{35938F60-540D-6442-8658-E76D82944518}" srcOrd="0" destOrd="0" presId="urn:microsoft.com/office/officeart/2005/8/layout/vProcess5"/>
    <dgm:cxn modelId="{79FC6961-3460-43F5-9BD6-E22E25AD5D26}" srcId="{08EA6044-39A4-4247-9FCA-C697E0F45205}" destId="{407EE5EB-9B35-4C79-88BA-1A7790143BD8}" srcOrd="0" destOrd="0" parTransId="{2C795088-4CFF-4171-9F5D-47CC246BC306}" sibTransId="{E0212997-D2BC-4BA7-935D-7734B917FA2B}"/>
    <dgm:cxn modelId="{E4018561-76C3-D549-960F-0639FFF4BF3D}" type="presOf" srcId="{407EE5EB-9B35-4C79-88BA-1A7790143BD8}" destId="{DC924FAD-43B5-6743-AD83-E67B4A83C6A6}" srcOrd="0" destOrd="0" presId="urn:microsoft.com/office/officeart/2005/8/layout/vProcess5"/>
    <dgm:cxn modelId="{16751668-85BF-4875-B623-FC3ED9B09C19}" srcId="{08EA6044-39A4-4247-9FCA-C697E0F45205}" destId="{2AA98772-C7C7-4521-A13C-613EB181B905}" srcOrd="3" destOrd="0" parTransId="{BC708083-D5CA-4546-A47B-BD1F2F229CC0}" sibTransId="{CF04A541-00C2-4773-A19A-70F928645F53}"/>
    <dgm:cxn modelId="{53A65070-C635-BE46-B8CC-E7BDC8501043}" type="presOf" srcId="{F40C4D67-1E83-3845-BF14-F54E8FB4A0DF}" destId="{DA9BBCA2-5B9A-9948-8614-C6CF4385F4A1}" srcOrd="0" destOrd="0" presId="urn:microsoft.com/office/officeart/2005/8/layout/vProcess5"/>
    <dgm:cxn modelId="{AA82957E-BD4E-4887-A583-468420770B25}" srcId="{08EA6044-39A4-4247-9FCA-C697E0F45205}" destId="{1B115286-3F33-47E7-AD56-CBB4D0DDC45D}" srcOrd="2" destOrd="0" parTransId="{48461DC3-2776-42DA-A002-A2817B756CFC}" sibTransId="{A5486813-710F-4F10-A399-D6194C2B359C}"/>
    <dgm:cxn modelId="{EBD9CD94-38A4-2D49-AC52-41388DE5EF46}" type="presOf" srcId="{1B115286-3F33-47E7-AD56-CBB4D0DDC45D}" destId="{2EE50ACA-426D-6E4A-A743-780ECB258F6A}" srcOrd="0" destOrd="0" presId="urn:microsoft.com/office/officeart/2005/8/layout/vProcess5"/>
    <dgm:cxn modelId="{9738229C-4252-884A-9A5D-4542DE35D60D}" type="presOf" srcId="{ADF426CD-02CC-4E73-B9BD-C41C358CC9C6}" destId="{BC6C66F5-CD14-844B-BC1C-9F8AF0E7780B}" srcOrd="1" destOrd="0" presId="urn:microsoft.com/office/officeart/2005/8/layout/vProcess5"/>
    <dgm:cxn modelId="{B52E8E9D-908E-C842-972E-C84892222181}" type="presOf" srcId="{F40C4D67-1E83-3845-BF14-F54E8FB4A0DF}" destId="{48C49AC0-7DB5-3E4A-9091-697C0472DDC0}" srcOrd="1" destOrd="0" presId="urn:microsoft.com/office/officeart/2005/8/layout/vProcess5"/>
    <dgm:cxn modelId="{E8C279B1-1B6D-154E-B536-4009963DAAFD}" type="presOf" srcId="{ADF426CD-02CC-4E73-B9BD-C41C358CC9C6}" destId="{C1569DFB-8E40-BF45-873F-D25122C49CB2}" srcOrd="0" destOrd="0" presId="urn:microsoft.com/office/officeart/2005/8/layout/vProcess5"/>
    <dgm:cxn modelId="{5A0D67B9-E6A3-3C40-BE82-3F7FE6592818}" type="presOf" srcId="{A5486813-710F-4F10-A399-D6194C2B359C}" destId="{37E1658E-ABA8-C847-B7EC-4AC63FCF9993}" srcOrd="0" destOrd="0" presId="urn:microsoft.com/office/officeart/2005/8/layout/vProcess5"/>
    <dgm:cxn modelId="{150148D3-0513-864A-BBFA-3593C0B692EA}" type="presOf" srcId="{2AA98772-C7C7-4521-A13C-613EB181B905}" destId="{9B57E254-3676-4B40-A6FF-E0172BCE7040}" srcOrd="0" destOrd="0" presId="urn:microsoft.com/office/officeart/2005/8/layout/vProcess5"/>
    <dgm:cxn modelId="{4AFADBEC-2BFC-4CD3-91EB-5FBB641075E2}" srcId="{08EA6044-39A4-4247-9FCA-C697E0F45205}" destId="{ADF426CD-02CC-4E73-B9BD-C41C358CC9C6}" srcOrd="1" destOrd="0" parTransId="{1589DBA1-D6B4-46AB-9A25-BAE470405126}" sibTransId="{4B628625-043C-42DC-9D42-255DAED82E1F}"/>
    <dgm:cxn modelId="{731C97FD-4BE3-5344-936D-EA5C30698268}" type="presOf" srcId="{CF04A541-00C2-4773-A19A-70F928645F53}" destId="{1377FF5D-8A77-504B-856F-1B13F6C65415}" srcOrd="0" destOrd="0" presId="urn:microsoft.com/office/officeart/2005/8/layout/vProcess5"/>
    <dgm:cxn modelId="{6281B5DB-226A-804D-AF9F-69B2071BAAB8}" type="presParOf" srcId="{73B6B686-C665-0645-936B-AA7C6A278759}" destId="{67C6C278-EF4B-6B46-9400-A2DDBFF50784}" srcOrd="0" destOrd="0" presId="urn:microsoft.com/office/officeart/2005/8/layout/vProcess5"/>
    <dgm:cxn modelId="{E6858E78-1E32-5047-BFEB-AB7CEE7709F4}" type="presParOf" srcId="{73B6B686-C665-0645-936B-AA7C6A278759}" destId="{DC924FAD-43B5-6743-AD83-E67B4A83C6A6}" srcOrd="1" destOrd="0" presId="urn:microsoft.com/office/officeart/2005/8/layout/vProcess5"/>
    <dgm:cxn modelId="{068A4EE4-7710-C144-9154-5CB82D4E179A}" type="presParOf" srcId="{73B6B686-C665-0645-936B-AA7C6A278759}" destId="{C1569DFB-8E40-BF45-873F-D25122C49CB2}" srcOrd="2" destOrd="0" presId="urn:microsoft.com/office/officeart/2005/8/layout/vProcess5"/>
    <dgm:cxn modelId="{F05784E8-2BBD-DC42-B7F4-403063FE608E}" type="presParOf" srcId="{73B6B686-C665-0645-936B-AA7C6A278759}" destId="{2EE50ACA-426D-6E4A-A743-780ECB258F6A}" srcOrd="3" destOrd="0" presId="urn:microsoft.com/office/officeart/2005/8/layout/vProcess5"/>
    <dgm:cxn modelId="{1784CC9B-5E9E-1C43-AA23-DF32E33E794D}" type="presParOf" srcId="{73B6B686-C665-0645-936B-AA7C6A278759}" destId="{9B57E254-3676-4B40-A6FF-E0172BCE7040}" srcOrd="4" destOrd="0" presId="urn:microsoft.com/office/officeart/2005/8/layout/vProcess5"/>
    <dgm:cxn modelId="{323856C7-4058-0848-8920-0DE1BDE3B275}" type="presParOf" srcId="{73B6B686-C665-0645-936B-AA7C6A278759}" destId="{DA9BBCA2-5B9A-9948-8614-C6CF4385F4A1}" srcOrd="5" destOrd="0" presId="urn:microsoft.com/office/officeart/2005/8/layout/vProcess5"/>
    <dgm:cxn modelId="{D3F397A1-502E-CB40-89D6-BF7189AAA431}" type="presParOf" srcId="{73B6B686-C665-0645-936B-AA7C6A278759}" destId="{35938F60-540D-6442-8658-E76D82944518}" srcOrd="6" destOrd="0" presId="urn:microsoft.com/office/officeart/2005/8/layout/vProcess5"/>
    <dgm:cxn modelId="{3525CF17-46ED-1F44-8E8D-8B463790774D}" type="presParOf" srcId="{73B6B686-C665-0645-936B-AA7C6A278759}" destId="{E6B98EC7-316C-DC4A-9805-0D72927D8FD1}" srcOrd="7" destOrd="0" presId="urn:microsoft.com/office/officeart/2005/8/layout/vProcess5"/>
    <dgm:cxn modelId="{A936724A-F028-0746-9BD5-0C3B2E4C46E7}" type="presParOf" srcId="{73B6B686-C665-0645-936B-AA7C6A278759}" destId="{37E1658E-ABA8-C847-B7EC-4AC63FCF9993}" srcOrd="8" destOrd="0" presId="urn:microsoft.com/office/officeart/2005/8/layout/vProcess5"/>
    <dgm:cxn modelId="{769C7056-CA43-8A48-9301-5CF787678E9A}" type="presParOf" srcId="{73B6B686-C665-0645-936B-AA7C6A278759}" destId="{1377FF5D-8A77-504B-856F-1B13F6C65415}" srcOrd="9" destOrd="0" presId="urn:microsoft.com/office/officeart/2005/8/layout/vProcess5"/>
    <dgm:cxn modelId="{ED401020-5496-6747-BF2A-255F4967B7EA}" type="presParOf" srcId="{73B6B686-C665-0645-936B-AA7C6A278759}" destId="{4DDDB1F5-17D7-BF46-90BD-DCE16548647B}" srcOrd="10" destOrd="0" presId="urn:microsoft.com/office/officeart/2005/8/layout/vProcess5"/>
    <dgm:cxn modelId="{69676A13-5F99-FD4E-A6F0-43FDA6A32081}" type="presParOf" srcId="{73B6B686-C665-0645-936B-AA7C6A278759}" destId="{BC6C66F5-CD14-844B-BC1C-9F8AF0E7780B}" srcOrd="11" destOrd="0" presId="urn:microsoft.com/office/officeart/2005/8/layout/vProcess5"/>
    <dgm:cxn modelId="{4390A104-5163-B145-A3E2-8F7CE543D6B3}" type="presParOf" srcId="{73B6B686-C665-0645-936B-AA7C6A278759}" destId="{1922E107-6A06-7943-BBFD-B62C664C28FD}" srcOrd="12" destOrd="0" presId="urn:microsoft.com/office/officeart/2005/8/layout/vProcess5"/>
    <dgm:cxn modelId="{F276B232-828A-8744-8008-C02081322AF6}" type="presParOf" srcId="{73B6B686-C665-0645-936B-AA7C6A278759}" destId="{F6F62479-3B55-2949-A76E-1DEAFF095033}" srcOrd="13" destOrd="0" presId="urn:microsoft.com/office/officeart/2005/8/layout/vProcess5"/>
    <dgm:cxn modelId="{630DBED1-86D5-944B-BDEE-426F8898107C}" type="presParOf" srcId="{73B6B686-C665-0645-936B-AA7C6A278759}" destId="{48C49AC0-7DB5-3E4A-9091-697C0472DDC0}"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286776-1AEE-4C44-BCA5-58EC14F6BEC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FF9F549-2E8B-453C-ACD2-1A1BC4FF596D}">
      <dgm:prSet/>
      <dgm:spPr/>
      <dgm:t>
        <a:bodyPr/>
        <a:lstStyle/>
        <a:p>
          <a:r>
            <a:rPr lang="en-US" dirty="0"/>
            <a:t>CEIS 114 Course Textbook and Learning Materials</a:t>
          </a:r>
        </a:p>
      </dgm:t>
    </dgm:pt>
    <dgm:pt modelId="{F1C3B78A-EAF2-41AE-909F-EBF7668CBD63}" type="parTrans" cxnId="{85C668D7-2A5C-4D18-8652-D7F4A54E217C}">
      <dgm:prSet/>
      <dgm:spPr/>
      <dgm:t>
        <a:bodyPr/>
        <a:lstStyle/>
        <a:p>
          <a:endParaRPr lang="en-US"/>
        </a:p>
      </dgm:t>
    </dgm:pt>
    <dgm:pt modelId="{368473B7-8936-444B-BE9A-77BAFC9563AB}" type="sibTrans" cxnId="{85C668D7-2A5C-4D18-8652-D7F4A54E217C}">
      <dgm:prSet/>
      <dgm:spPr/>
      <dgm:t>
        <a:bodyPr/>
        <a:lstStyle/>
        <a:p>
          <a:endParaRPr lang="en-US"/>
        </a:p>
      </dgm:t>
    </dgm:pt>
    <dgm:pt modelId="{FB9C0907-CB58-43C9-B461-ED2C8214159D}">
      <dgm:prSet/>
      <dgm:spPr/>
      <dgm:t>
        <a:bodyPr/>
        <a:lstStyle/>
        <a:p>
          <a:r>
            <a:rPr lang="en-US"/>
            <a:t>Wokwi Online Simulation Platform</a:t>
          </a:r>
        </a:p>
      </dgm:t>
    </dgm:pt>
    <dgm:pt modelId="{21924CC1-40B9-471D-9CAB-52C94C4D427F}" type="parTrans" cxnId="{3D50A90A-1A64-4D8B-A3E5-69DB513EFB79}">
      <dgm:prSet/>
      <dgm:spPr/>
      <dgm:t>
        <a:bodyPr/>
        <a:lstStyle/>
        <a:p>
          <a:endParaRPr lang="en-US"/>
        </a:p>
      </dgm:t>
    </dgm:pt>
    <dgm:pt modelId="{C194C843-BE78-4120-AC65-1EA8E838609A}" type="sibTrans" cxnId="{3D50A90A-1A64-4D8B-A3E5-69DB513EFB79}">
      <dgm:prSet/>
      <dgm:spPr/>
      <dgm:t>
        <a:bodyPr/>
        <a:lstStyle/>
        <a:p>
          <a:endParaRPr lang="en-US"/>
        </a:p>
      </dgm:t>
    </dgm:pt>
    <dgm:pt modelId="{19EFEAAB-9436-4EBA-BF5B-E17560F1B1C3}">
      <dgm:prSet/>
      <dgm:spPr/>
      <dgm:t>
        <a:bodyPr/>
        <a:lstStyle/>
        <a:p>
          <a:r>
            <a:rPr lang="en-US"/>
            <a:t>ESP32 Official Documentation</a:t>
          </a:r>
        </a:p>
      </dgm:t>
    </dgm:pt>
    <dgm:pt modelId="{4B6F373E-5B8D-4EF6-8A92-2D3ED9A2A2D1}" type="parTrans" cxnId="{26698EC9-3267-409D-B1FE-F9E2B3B41078}">
      <dgm:prSet/>
      <dgm:spPr/>
      <dgm:t>
        <a:bodyPr/>
        <a:lstStyle/>
        <a:p>
          <a:endParaRPr lang="en-US"/>
        </a:p>
      </dgm:t>
    </dgm:pt>
    <dgm:pt modelId="{BD1FEE4C-371D-48F0-96D3-B0DF97AA6EBE}" type="sibTrans" cxnId="{26698EC9-3267-409D-B1FE-F9E2B3B41078}">
      <dgm:prSet/>
      <dgm:spPr/>
      <dgm:t>
        <a:bodyPr/>
        <a:lstStyle/>
        <a:p>
          <a:endParaRPr lang="en-US"/>
        </a:p>
      </dgm:t>
    </dgm:pt>
    <dgm:pt modelId="{27F2E142-2099-4191-8D27-44BCFDF2D1AC}">
      <dgm:prSet/>
      <dgm:spPr/>
      <dgm:t>
        <a:bodyPr/>
        <a:lstStyle/>
        <a:p>
          <a:r>
            <a:rPr lang="en-US"/>
            <a:t>Course lectures, labs, and instructor-provided resources</a:t>
          </a:r>
        </a:p>
      </dgm:t>
    </dgm:pt>
    <dgm:pt modelId="{9FF79F60-8525-48CE-BC4B-D6B0DE8F5B72}" type="parTrans" cxnId="{299E82F4-1FF3-4E98-A8C3-F319D7635509}">
      <dgm:prSet/>
      <dgm:spPr/>
      <dgm:t>
        <a:bodyPr/>
        <a:lstStyle/>
        <a:p>
          <a:endParaRPr lang="en-US"/>
        </a:p>
      </dgm:t>
    </dgm:pt>
    <dgm:pt modelId="{8956D6EB-0445-4FD4-BE79-D2F3DD3BCAE9}" type="sibTrans" cxnId="{299E82F4-1FF3-4E98-A8C3-F319D7635509}">
      <dgm:prSet/>
      <dgm:spPr/>
      <dgm:t>
        <a:bodyPr/>
        <a:lstStyle/>
        <a:p>
          <a:endParaRPr lang="en-US"/>
        </a:p>
      </dgm:t>
    </dgm:pt>
    <dgm:pt modelId="{CD418E76-C4DD-41E4-B5DE-C51D5D797911}" type="pres">
      <dgm:prSet presAssocID="{DA286776-1AEE-4C44-BCA5-58EC14F6BEC1}" presName="root" presStyleCnt="0">
        <dgm:presLayoutVars>
          <dgm:dir/>
          <dgm:resizeHandles val="exact"/>
        </dgm:presLayoutVars>
      </dgm:prSet>
      <dgm:spPr/>
    </dgm:pt>
    <dgm:pt modelId="{ABA0DB8A-8BCF-43A2-AA0E-7F21F1584B9A}" type="pres">
      <dgm:prSet presAssocID="{0FF9F549-2E8B-453C-ACD2-1A1BC4FF596D}" presName="compNode" presStyleCnt="0"/>
      <dgm:spPr/>
    </dgm:pt>
    <dgm:pt modelId="{96382AC8-479A-41DC-A95C-8ED3610DA268}" type="pres">
      <dgm:prSet presAssocID="{0FF9F549-2E8B-453C-ACD2-1A1BC4FF596D}" presName="bgRect" presStyleLbl="bgShp" presStyleIdx="0" presStyleCnt="4" custLinFactNeighborX="-845" custLinFactNeighborY="1189"/>
      <dgm:spPr/>
    </dgm:pt>
    <dgm:pt modelId="{0D733F42-A291-44B0-BBAF-3D3ED098C6CD}" type="pres">
      <dgm:prSet presAssocID="{0FF9F549-2E8B-453C-ACD2-1A1BC4FF596D}"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ooks"/>
        </a:ext>
      </dgm:extLst>
    </dgm:pt>
    <dgm:pt modelId="{DDB9F5D6-A8C0-4981-BE91-046B684A19EB}" type="pres">
      <dgm:prSet presAssocID="{0FF9F549-2E8B-453C-ACD2-1A1BC4FF596D}" presName="spaceRect" presStyleCnt="0"/>
      <dgm:spPr/>
    </dgm:pt>
    <dgm:pt modelId="{1C07273D-478A-4929-8F38-8B0AEBBADBE6}" type="pres">
      <dgm:prSet presAssocID="{0FF9F549-2E8B-453C-ACD2-1A1BC4FF596D}" presName="parTx" presStyleLbl="revTx" presStyleIdx="0" presStyleCnt="4">
        <dgm:presLayoutVars>
          <dgm:chMax val="0"/>
          <dgm:chPref val="0"/>
        </dgm:presLayoutVars>
      </dgm:prSet>
      <dgm:spPr/>
    </dgm:pt>
    <dgm:pt modelId="{F19A0682-871B-404A-8615-B450AE9539BA}" type="pres">
      <dgm:prSet presAssocID="{368473B7-8936-444B-BE9A-77BAFC9563AB}" presName="sibTrans" presStyleCnt="0"/>
      <dgm:spPr/>
    </dgm:pt>
    <dgm:pt modelId="{00C247A6-BC1F-41B7-A73E-E19E03A4E36B}" type="pres">
      <dgm:prSet presAssocID="{FB9C0907-CB58-43C9-B461-ED2C8214159D}" presName="compNode" presStyleCnt="0"/>
      <dgm:spPr/>
    </dgm:pt>
    <dgm:pt modelId="{3659B683-79A3-4C73-ACEC-D7CEB4A79D8F}" type="pres">
      <dgm:prSet presAssocID="{FB9C0907-CB58-43C9-B461-ED2C8214159D}" presName="bgRect" presStyleLbl="bgShp" presStyleIdx="1" presStyleCnt="4"/>
      <dgm:spPr/>
    </dgm:pt>
    <dgm:pt modelId="{55A578D1-5F44-4234-A133-297DFAE419B1}" type="pres">
      <dgm:prSet presAssocID="{FB9C0907-CB58-43C9-B461-ED2C8214159D}"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a:ext>
      </dgm:extLst>
    </dgm:pt>
    <dgm:pt modelId="{0DE50F99-3A29-47B2-93F9-6C2B4FA6906A}" type="pres">
      <dgm:prSet presAssocID="{FB9C0907-CB58-43C9-B461-ED2C8214159D}" presName="spaceRect" presStyleCnt="0"/>
      <dgm:spPr/>
    </dgm:pt>
    <dgm:pt modelId="{404EA106-4336-4BEB-AC89-994364D17E5D}" type="pres">
      <dgm:prSet presAssocID="{FB9C0907-CB58-43C9-B461-ED2C8214159D}" presName="parTx" presStyleLbl="revTx" presStyleIdx="1" presStyleCnt="4">
        <dgm:presLayoutVars>
          <dgm:chMax val="0"/>
          <dgm:chPref val="0"/>
        </dgm:presLayoutVars>
      </dgm:prSet>
      <dgm:spPr/>
    </dgm:pt>
    <dgm:pt modelId="{6A52210A-5513-493D-AD16-5E8078A14A0E}" type="pres">
      <dgm:prSet presAssocID="{C194C843-BE78-4120-AC65-1EA8E838609A}" presName="sibTrans" presStyleCnt="0"/>
      <dgm:spPr/>
    </dgm:pt>
    <dgm:pt modelId="{6DC84161-1CF0-4A53-B9D9-879B5F5057C5}" type="pres">
      <dgm:prSet presAssocID="{19EFEAAB-9436-4EBA-BF5B-E17560F1B1C3}" presName="compNode" presStyleCnt="0"/>
      <dgm:spPr/>
    </dgm:pt>
    <dgm:pt modelId="{C9D3D253-C7A2-493E-9B0B-DDFEC1F3208F}" type="pres">
      <dgm:prSet presAssocID="{19EFEAAB-9436-4EBA-BF5B-E17560F1B1C3}" presName="bgRect" presStyleLbl="bgShp" presStyleIdx="2" presStyleCnt="4"/>
      <dgm:spPr/>
    </dgm:pt>
    <dgm:pt modelId="{C06AB9B3-FF1A-4A0B-A19D-4CBCA9E1CF2A}" type="pres">
      <dgm:prSet presAssocID="{19EFEAAB-9436-4EBA-BF5B-E17560F1B1C3}"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ocument"/>
        </a:ext>
      </dgm:extLst>
    </dgm:pt>
    <dgm:pt modelId="{CF247ED4-BAE0-426E-928F-8C282DA9E46F}" type="pres">
      <dgm:prSet presAssocID="{19EFEAAB-9436-4EBA-BF5B-E17560F1B1C3}" presName="spaceRect" presStyleCnt="0"/>
      <dgm:spPr/>
    </dgm:pt>
    <dgm:pt modelId="{47852CE4-E1CF-4347-BC5E-22B589C281A7}" type="pres">
      <dgm:prSet presAssocID="{19EFEAAB-9436-4EBA-BF5B-E17560F1B1C3}" presName="parTx" presStyleLbl="revTx" presStyleIdx="2" presStyleCnt="4">
        <dgm:presLayoutVars>
          <dgm:chMax val="0"/>
          <dgm:chPref val="0"/>
        </dgm:presLayoutVars>
      </dgm:prSet>
      <dgm:spPr/>
    </dgm:pt>
    <dgm:pt modelId="{17EB425C-3999-46F6-B54D-4BD3799BE8A3}" type="pres">
      <dgm:prSet presAssocID="{BD1FEE4C-371D-48F0-96D3-B0DF97AA6EBE}" presName="sibTrans" presStyleCnt="0"/>
      <dgm:spPr/>
    </dgm:pt>
    <dgm:pt modelId="{DCEC2AEC-C94F-49F2-8970-EE57D9EC7760}" type="pres">
      <dgm:prSet presAssocID="{27F2E142-2099-4191-8D27-44BCFDF2D1AC}" presName="compNode" presStyleCnt="0"/>
      <dgm:spPr/>
    </dgm:pt>
    <dgm:pt modelId="{31F1A6D4-BD37-4DB8-A29C-A4D9CF2ACE15}" type="pres">
      <dgm:prSet presAssocID="{27F2E142-2099-4191-8D27-44BCFDF2D1AC}" presName="bgRect" presStyleLbl="bgShp" presStyleIdx="3" presStyleCnt="4"/>
      <dgm:spPr/>
    </dgm:pt>
    <dgm:pt modelId="{4E32CCDE-FCBE-42A1-A081-94E0B8DBF5E3}" type="pres">
      <dgm:prSet presAssocID="{27F2E142-2099-4191-8D27-44BCFDF2D1AC}"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F4E92AB1-468B-45E0-B016-4BF37CFEFEDF}" type="pres">
      <dgm:prSet presAssocID="{27F2E142-2099-4191-8D27-44BCFDF2D1AC}" presName="spaceRect" presStyleCnt="0"/>
      <dgm:spPr/>
    </dgm:pt>
    <dgm:pt modelId="{23793089-F6AD-4F07-B020-52094115A041}" type="pres">
      <dgm:prSet presAssocID="{27F2E142-2099-4191-8D27-44BCFDF2D1AC}" presName="parTx" presStyleLbl="revTx" presStyleIdx="3" presStyleCnt="4">
        <dgm:presLayoutVars>
          <dgm:chMax val="0"/>
          <dgm:chPref val="0"/>
        </dgm:presLayoutVars>
      </dgm:prSet>
      <dgm:spPr/>
    </dgm:pt>
  </dgm:ptLst>
  <dgm:cxnLst>
    <dgm:cxn modelId="{3D50A90A-1A64-4D8B-A3E5-69DB513EFB79}" srcId="{DA286776-1AEE-4C44-BCA5-58EC14F6BEC1}" destId="{FB9C0907-CB58-43C9-B461-ED2C8214159D}" srcOrd="1" destOrd="0" parTransId="{21924CC1-40B9-471D-9CAB-52C94C4D427F}" sibTransId="{C194C843-BE78-4120-AC65-1EA8E838609A}"/>
    <dgm:cxn modelId="{2BD8DD3D-B60B-48AD-B414-CC5F3031F230}" type="presOf" srcId="{0FF9F549-2E8B-453C-ACD2-1A1BC4FF596D}" destId="{1C07273D-478A-4929-8F38-8B0AEBBADBE6}" srcOrd="0" destOrd="0" presId="urn:microsoft.com/office/officeart/2018/2/layout/IconVerticalSolidList"/>
    <dgm:cxn modelId="{86DB265B-4B11-45DD-909F-8610002020D5}" type="presOf" srcId="{DA286776-1AEE-4C44-BCA5-58EC14F6BEC1}" destId="{CD418E76-C4DD-41E4-B5DE-C51D5D797911}" srcOrd="0" destOrd="0" presId="urn:microsoft.com/office/officeart/2018/2/layout/IconVerticalSolidList"/>
    <dgm:cxn modelId="{DFF63A8F-4CB7-4D59-96FB-569B4894FEA5}" type="presOf" srcId="{19EFEAAB-9436-4EBA-BF5B-E17560F1B1C3}" destId="{47852CE4-E1CF-4347-BC5E-22B589C281A7}" srcOrd="0" destOrd="0" presId="urn:microsoft.com/office/officeart/2018/2/layout/IconVerticalSolidList"/>
    <dgm:cxn modelId="{26698EC9-3267-409D-B1FE-F9E2B3B41078}" srcId="{DA286776-1AEE-4C44-BCA5-58EC14F6BEC1}" destId="{19EFEAAB-9436-4EBA-BF5B-E17560F1B1C3}" srcOrd="2" destOrd="0" parTransId="{4B6F373E-5B8D-4EF6-8A92-2D3ED9A2A2D1}" sibTransId="{BD1FEE4C-371D-48F0-96D3-B0DF97AA6EBE}"/>
    <dgm:cxn modelId="{85C668D7-2A5C-4D18-8652-D7F4A54E217C}" srcId="{DA286776-1AEE-4C44-BCA5-58EC14F6BEC1}" destId="{0FF9F549-2E8B-453C-ACD2-1A1BC4FF596D}" srcOrd="0" destOrd="0" parTransId="{F1C3B78A-EAF2-41AE-909F-EBF7668CBD63}" sibTransId="{368473B7-8936-444B-BE9A-77BAFC9563AB}"/>
    <dgm:cxn modelId="{43ABDADC-6CEC-4E6A-A13B-B63CDBF5C851}" type="presOf" srcId="{FB9C0907-CB58-43C9-B461-ED2C8214159D}" destId="{404EA106-4336-4BEB-AC89-994364D17E5D}" srcOrd="0" destOrd="0" presId="urn:microsoft.com/office/officeart/2018/2/layout/IconVerticalSolidList"/>
    <dgm:cxn modelId="{299E82F4-1FF3-4E98-A8C3-F319D7635509}" srcId="{DA286776-1AEE-4C44-BCA5-58EC14F6BEC1}" destId="{27F2E142-2099-4191-8D27-44BCFDF2D1AC}" srcOrd="3" destOrd="0" parTransId="{9FF79F60-8525-48CE-BC4B-D6B0DE8F5B72}" sibTransId="{8956D6EB-0445-4FD4-BE79-D2F3DD3BCAE9}"/>
    <dgm:cxn modelId="{F3B755F9-1DA9-4FBA-907B-A43F15EBA515}" type="presOf" srcId="{27F2E142-2099-4191-8D27-44BCFDF2D1AC}" destId="{23793089-F6AD-4F07-B020-52094115A041}" srcOrd="0" destOrd="0" presId="urn:microsoft.com/office/officeart/2018/2/layout/IconVerticalSolidList"/>
    <dgm:cxn modelId="{7D742D97-CE7F-4C71-8600-B4A29388E8BD}" type="presParOf" srcId="{CD418E76-C4DD-41E4-B5DE-C51D5D797911}" destId="{ABA0DB8A-8BCF-43A2-AA0E-7F21F1584B9A}" srcOrd="0" destOrd="0" presId="urn:microsoft.com/office/officeart/2018/2/layout/IconVerticalSolidList"/>
    <dgm:cxn modelId="{B4973E13-A870-4B8C-9A64-D7D3F7B9869C}" type="presParOf" srcId="{ABA0DB8A-8BCF-43A2-AA0E-7F21F1584B9A}" destId="{96382AC8-479A-41DC-A95C-8ED3610DA268}" srcOrd="0" destOrd="0" presId="urn:microsoft.com/office/officeart/2018/2/layout/IconVerticalSolidList"/>
    <dgm:cxn modelId="{F8DF0701-E7E7-4414-AA21-ECC83528A936}" type="presParOf" srcId="{ABA0DB8A-8BCF-43A2-AA0E-7F21F1584B9A}" destId="{0D733F42-A291-44B0-BBAF-3D3ED098C6CD}" srcOrd="1" destOrd="0" presId="urn:microsoft.com/office/officeart/2018/2/layout/IconVerticalSolidList"/>
    <dgm:cxn modelId="{8EF256D2-4321-4B2F-BAC3-8069A20764D2}" type="presParOf" srcId="{ABA0DB8A-8BCF-43A2-AA0E-7F21F1584B9A}" destId="{DDB9F5D6-A8C0-4981-BE91-046B684A19EB}" srcOrd="2" destOrd="0" presId="urn:microsoft.com/office/officeart/2018/2/layout/IconVerticalSolidList"/>
    <dgm:cxn modelId="{777E3CB4-DD72-4A6A-9C18-FB08F2718A7B}" type="presParOf" srcId="{ABA0DB8A-8BCF-43A2-AA0E-7F21F1584B9A}" destId="{1C07273D-478A-4929-8F38-8B0AEBBADBE6}" srcOrd="3" destOrd="0" presId="urn:microsoft.com/office/officeart/2018/2/layout/IconVerticalSolidList"/>
    <dgm:cxn modelId="{F4D6E429-4432-4BB4-A33D-113FB5731C44}" type="presParOf" srcId="{CD418E76-C4DD-41E4-B5DE-C51D5D797911}" destId="{F19A0682-871B-404A-8615-B450AE9539BA}" srcOrd="1" destOrd="0" presId="urn:microsoft.com/office/officeart/2018/2/layout/IconVerticalSolidList"/>
    <dgm:cxn modelId="{CCC42046-E845-4A54-BA61-4BBD8CC0B5B5}" type="presParOf" srcId="{CD418E76-C4DD-41E4-B5DE-C51D5D797911}" destId="{00C247A6-BC1F-41B7-A73E-E19E03A4E36B}" srcOrd="2" destOrd="0" presId="urn:microsoft.com/office/officeart/2018/2/layout/IconVerticalSolidList"/>
    <dgm:cxn modelId="{868FEB5C-ABFA-4C7E-B075-C121C462C2A4}" type="presParOf" srcId="{00C247A6-BC1F-41B7-A73E-E19E03A4E36B}" destId="{3659B683-79A3-4C73-ACEC-D7CEB4A79D8F}" srcOrd="0" destOrd="0" presId="urn:microsoft.com/office/officeart/2018/2/layout/IconVerticalSolidList"/>
    <dgm:cxn modelId="{B6F316E6-4A66-4C4C-B8A4-7A10B14BBB95}" type="presParOf" srcId="{00C247A6-BC1F-41B7-A73E-E19E03A4E36B}" destId="{55A578D1-5F44-4234-A133-297DFAE419B1}" srcOrd="1" destOrd="0" presId="urn:microsoft.com/office/officeart/2018/2/layout/IconVerticalSolidList"/>
    <dgm:cxn modelId="{F8CF12B7-2985-4077-815A-6ED2D472BF29}" type="presParOf" srcId="{00C247A6-BC1F-41B7-A73E-E19E03A4E36B}" destId="{0DE50F99-3A29-47B2-93F9-6C2B4FA6906A}" srcOrd="2" destOrd="0" presId="urn:microsoft.com/office/officeart/2018/2/layout/IconVerticalSolidList"/>
    <dgm:cxn modelId="{BE3BB85C-81AB-43EC-A5CC-FAB7D8666EBA}" type="presParOf" srcId="{00C247A6-BC1F-41B7-A73E-E19E03A4E36B}" destId="{404EA106-4336-4BEB-AC89-994364D17E5D}" srcOrd="3" destOrd="0" presId="urn:microsoft.com/office/officeart/2018/2/layout/IconVerticalSolidList"/>
    <dgm:cxn modelId="{A84EEDC0-6628-4905-A558-017E797C2931}" type="presParOf" srcId="{CD418E76-C4DD-41E4-B5DE-C51D5D797911}" destId="{6A52210A-5513-493D-AD16-5E8078A14A0E}" srcOrd="3" destOrd="0" presId="urn:microsoft.com/office/officeart/2018/2/layout/IconVerticalSolidList"/>
    <dgm:cxn modelId="{9879F81D-CC80-42D8-AB9C-2F8A1D57A572}" type="presParOf" srcId="{CD418E76-C4DD-41E4-B5DE-C51D5D797911}" destId="{6DC84161-1CF0-4A53-B9D9-879B5F5057C5}" srcOrd="4" destOrd="0" presId="urn:microsoft.com/office/officeart/2018/2/layout/IconVerticalSolidList"/>
    <dgm:cxn modelId="{367D47F8-C843-44E1-A9A2-197C4F616A63}" type="presParOf" srcId="{6DC84161-1CF0-4A53-B9D9-879B5F5057C5}" destId="{C9D3D253-C7A2-493E-9B0B-DDFEC1F3208F}" srcOrd="0" destOrd="0" presId="urn:microsoft.com/office/officeart/2018/2/layout/IconVerticalSolidList"/>
    <dgm:cxn modelId="{28666A15-0A78-4912-89B3-169AFF8C6BF7}" type="presParOf" srcId="{6DC84161-1CF0-4A53-B9D9-879B5F5057C5}" destId="{C06AB9B3-FF1A-4A0B-A19D-4CBCA9E1CF2A}" srcOrd="1" destOrd="0" presId="urn:microsoft.com/office/officeart/2018/2/layout/IconVerticalSolidList"/>
    <dgm:cxn modelId="{7928A617-2DA3-4884-8BE0-230E5E40512A}" type="presParOf" srcId="{6DC84161-1CF0-4A53-B9D9-879B5F5057C5}" destId="{CF247ED4-BAE0-426E-928F-8C282DA9E46F}" srcOrd="2" destOrd="0" presId="urn:microsoft.com/office/officeart/2018/2/layout/IconVerticalSolidList"/>
    <dgm:cxn modelId="{E4FB3712-8C04-4C0F-BCCC-E8737ABDC434}" type="presParOf" srcId="{6DC84161-1CF0-4A53-B9D9-879B5F5057C5}" destId="{47852CE4-E1CF-4347-BC5E-22B589C281A7}" srcOrd="3" destOrd="0" presId="urn:microsoft.com/office/officeart/2018/2/layout/IconVerticalSolidList"/>
    <dgm:cxn modelId="{8806E360-1496-46F3-80C9-ECF7FFD176C0}" type="presParOf" srcId="{CD418E76-C4DD-41E4-B5DE-C51D5D797911}" destId="{17EB425C-3999-46F6-B54D-4BD3799BE8A3}" srcOrd="5" destOrd="0" presId="urn:microsoft.com/office/officeart/2018/2/layout/IconVerticalSolidList"/>
    <dgm:cxn modelId="{55D60D2F-FB41-42D3-A672-0A5E55050BCE}" type="presParOf" srcId="{CD418E76-C4DD-41E4-B5DE-C51D5D797911}" destId="{DCEC2AEC-C94F-49F2-8970-EE57D9EC7760}" srcOrd="6" destOrd="0" presId="urn:microsoft.com/office/officeart/2018/2/layout/IconVerticalSolidList"/>
    <dgm:cxn modelId="{A05A7798-DAF0-42E3-A3DC-2199285658D0}" type="presParOf" srcId="{DCEC2AEC-C94F-49F2-8970-EE57D9EC7760}" destId="{31F1A6D4-BD37-4DB8-A29C-A4D9CF2ACE15}" srcOrd="0" destOrd="0" presId="urn:microsoft.com/office/officeart/2018/2/layout/IconVerticalSolidList"/>
    <dgm:cxn modelId="{7091D4DC-EC15-44F0-8EAE-30499FB7E20E}" type="presParOf" srcId="{DCEC2AEC-C94F-49F2-8970-EE57D9EC7760}" destId="{4E32CCDE-FCBE-42A1-A081-94E0B8DBF5E3}" srcOrd="1" destOrd="0" presId="urn:microsoft.com/office/officeart/2018/2/layout/IconVerticalSolidList"/>
    <dgm:cxn modelId="{DE336F9F-6D29-45F8-873C-06C1BBC804EC}" type="presParOf" srcId="{DCEC2AEC-C94F-49F2-8970-EE57D9EC7760}" destId="{F4E92AB1-468B-45E0-B016-4BF37CFEFEDF}" srcOrd="2" destOrd="0" presId="urn:microsoft.com/office/officeart/2018/2/layout/IconVerticalSolidList"/>
    <dgm:cxn modelId="{97D4FA2E-BC19-4929-B8A7-F35A542E7069}" type="presParOf" srcId="{DCEC2AEC-C94F-49F2-8970-EE57D9EC7760}" destId="{23793089-F6AD-4F07-B020-52094115A04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F71C2-DDE9-486D-9110-F4667947ADA4}">
      <dsp:nvSpPr>
        <dsp:cNvPr id="0" name=""/>
        <dsp:cNvSpPr/>
      </dsp:nvSpPr>
      <dsp:spPr>
        <a:xfrm>
          <a:off x="0" y="147613"/>
          <a:ext cx="8287940" cy="9608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36B05D-FC0F-48DC-9639-9251D13A57D5}">
      <dsp:nvSpPr>
        <dsp:cNvPr id="0" name=""/>
        <dsp:cNvSpPr/>
      </dsp:nvSpPr>
      <dsp:spPr>
        <a:xfrm>
          <a:off x="290644" y="220692"/>
          <a:ext cx="528444" cy="5284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9BA63C-8E51-4801-B19A-0204ADE4AFF1}">
      <dsp:nvSpPr>
        <dsp:cNvPr id="0" name=""/>
        <dsp:cNvSpPr/>
      </dsp:nvSpPr>
      <dsp:spPr>
        <a:xfrm>
          <a:off x="1109733" y="4510"/>
          <a:ext cx="7178206" cy="960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86" tIns="101686" rIns="101686" bIns="101686" numCol="1" spcCol="1270" anchor="ctr" anchorCtr="0">
          <a:noAutofit/>
        </a:bodyPr>
        <a:lstStyle/>
        <a:p>
          <a:pPr marL="0" lvl="0" indent="0" algn="l" defTabSz="711200">
            <a:lnSpc>
              <a:spcPct val="100000"/>
            </a:lnSpc>
            <a:spcBef>
              <a:spcPct val="0"/>
            </a:spcBef>
            <a:spcAft>
              <a:spcPct val="35000"/>
            </a:spcAft>
            <a:buNone/>
          </a:pPr>
          <a:r>
            <a:rPr lang="en-US" sz="1600" kern="1200" dirty="0"/>
            <a:t>Planned an IoT traffic controller using an ESP32</a:t>
          </a:r>
        </a:p>
      </dsp:txBody>
      <dsp:txXfrm>
        <a:off x="1109733" y="4510"/>
        <a:ext cx="7178206" cy="960808"/>
      </dsp:txXfrm>
    </dsp:sp>
    <dsp:sp modelId="{D097672E-7A29-475B-A68B-EDCF6F8F9EF0}">
      <dsp:nvSpPr>
        <dsp:cNvPr id="0" name=""/>
        <dsp:cNvSpPr/>
      </dsp:nvSpPr>
      <dsp:spPr>
        <a:xfrm>
          <a:off x="0" y="1205521"/>
          <a:ext cx="8287940" cy="9608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AAF299-1C55-4E6A-88D3-BD179D968136}">
      <dsp:nvSpPr>
        <dsp:cNvPr id="0" name=""/>
        <dsp:cNvSpPr/>
      </dsp:nvSpPr>
      <dsp:spPr>
        <a:xfrm>
          <a:off x="290644" y="1421703"/>
          <a:ext cx="528444" cy="5284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56D542-2976-49EF-BD5C-326075DAB9DC}">
      <dsp:nvSpPr>
        <dsp:cNvPr id="0" name=""/>
        <dsp:cNvSpPr/>
      </dsp:nvSpPr>
      <dsp:spPr>
        <a:xfrm>
          <a:off x="1109733" y="1205521"/>
          <a:ext cx="7178206" cy="960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86" tIns="101686" rIns="101686" bIns="101686" numCol="1" spcCol="1270" anchor="ctr" anchorCtr="0">
          <a:noAutofit/>
        </a:bodyPr>
        <a:lstStyle/>
        <a:p>
          <a:pPr marL="0" lvl="0" indent="0" algn="l" defTabSz="711200">
            <a:lnSpc>
              <a:spcPct val="100000"/>
            </a:lnSpc>
            <a:spcBef>
              <a:spcPct val="0"/>
            </a:spcBef>
            <a:spcAft>
              <a:spcPct val="35000"/>
            </a:spcAft>
            <a:buNone/>
          </a:pPr>
          <a:r>
            <a:rPr lang="en-US" sz="1600" kern="1200"/>
            <a:t>Explored Wi‑Fi scanning and connectivity</a:t>
          </a:r>
        </a:p>
      </dsp:txBody>
      <dsp:txXfrm>
        <a:off x="1109733" y="1205521"/>
        <a:ext cx="7178206" cy="960808"/>
      </dsp:txXfrm>
    </dsp:sp>
    <dsp:sp modelId="{92C823D2-C434-4676-A074-476EE24C6635}">
      <dsp:nvSpPr>
        <dsp:cNvPr id="0" name=""/>
        <dsp:cNvSpPr/>
      </dsp:nvSpPr>
      <dsp:spPr>
        <a:xfrm>
          <a:off x="0" y="2406531"/>
          <a:ext cx="8287940" cy="9608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DC7E61-CF97-4304-9082-C0CA22E9C7A5}">
      <dsp:nvSpPr>
        <dsp:cNvPr id="0" name=""/>
        <dsp:cNvSpPr/>
      </dsp:nvSpPr>
      <dsp:spPr>
        <a:xfrm>
          <a:off x="290644" y="2622713"/>
          <a:ext cx="528444" cy="5284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FCE6D7-50DC-4F89-9176-91FB184D4211}">
      <dsp:nvSpPr>
        <dsp:cNvPr id="0" name=""/>
        <dsp:cNvSpPr/>
      </dsp:nvSpPr>
      <dsp:spPr>
        <a:xfrm>
          <a:off x="1109733" y="2406531"/>
          <a:ext cx="7178206" cy="960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86" tIns="101686" rIns="101686" bIns="101686" numCol="1" spcCol="1270" anchor="ctr" anchorCtr="0">
          <a:noAutofit/>
        </a:bodyPr>
        <a:lstStyle/>
        <a:p>
          <a:pPr marL="0" lvl="0" indent="0" algn="l" defTabSz="711200">
            <a:lnSpc>
              <a:spcPct val="100000"/>
            </a:lnSpc>
            <a:spcBef>
              <a:spcPct val="0"/>
            </a:spcBef>
            <a:spcAft>
              <a:spcPct val="35000"/>
            </a:spcAft>
            <a:buNone/>
          </a:pPr>
          <a:r>
            <a:rPr lang="en-US" sz="1600" kern="1200"/>
            <a:t>Foundation for all future modules</a:t>
          </a:r>
        </a:p>
      </dsp:txBody>
      <dsp:txXfrm>
        <a:off x="1109733" y="2406531"/>
        <a:ext cx="7178206" cy="960808"/>
      </dsp:txXfrm>
    </dsp:sp>
    <dsp:sp modelId="{869142AC-9DCE-418A-BB75-25F234FCA1D9}">
      <dsp:nvSpPr>
        <dsp:cNvPr id="0" name=""/>
        <dsp:cNvSpPr/>
      </dsp:nvSpPr>
      <dsp:spPr>
        <a:xfrm>
          <a:off x="0" y="3607542"/>
          <a:ext cx="8287940" cy="9608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88F01F-C313-4CAB-A4DA-69DDE10972BE}">
      <dsp:nvSpPr>
        <dsp:cNvPr id="0" name=""/>
        <dsp:cNvSpPr/>
      </dsp:nvSpPr>
      <dsp:spPr>
        <a:xfrm>
          <a:off x="290644" y="3823724"/>
          <a:ext cx="528444" cy="5284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5D6269-1D0A-4797-9581-5CEC9DCAE4CB}">
      <dsp:nvSpPr>
        <dsp:cNvPr id="0" name=""/>
        <dsp:cNvSpPr/>
      </dsp:nvSpPr>
      <dsp:spPr>
        <a:xfrm>
          <a:off x="1109733" y="3607542"/>
          <a:ext cx="7178206" cy="960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86" tIns="101686" rIns="101686" bIns="101686" numCol="1" spcCol="1270" anchor="ctr" anchorCtr="0">
          <a:noAutofit/>
        </a:bodyPr>
        <a:lstStyle/>
        <a:p>
          <a:pPr marL="0" lvl="0" indent="0" algn="l" defTabSz="711200">
            <a:lnSpc>
              <a:spcPct val="100000"/>
            </a:lnSpc>
            <a:spcBef>
              <a:spcPct val="0"/>
            </a:spcBef>
            <a:spcAft>
              <a:spcPct val="35000"/>
            </a:spcAft>
            <a:buNone/>
          </a:pPr>
          <a:r>
            <a:rPr lang="en-US" sz="1600" kern="1200"/>
            <a:t>Screenshot: ESP32 Wi‑Fi Scan</a:t>
          </a:r>
        </a:p>
      </dsp:txBody>
      <dsp:txXfrm>
        <a:off x="1109733" y="3607542"/>
        <a:ext cx="7178206" cy="960808"/>
      </dsp:txXfrm>
    </dsp:sp>
    <dsp:sp modelId="{CABB6BBF-36E9-4812-AB45-8EC2AB4105B2}">
      <dsp:nvSpPr>
        <dsp:cNvPr id="0" name=""/>
        <dsp:cNvSpPr/>
      </dsp:nvSpPr>
      <dsp:spPr>
        <a:xfrm>
          <a:off x="0" y="4668370"/>
          <a:ext cx="8287940" cy="96080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866E9E-D016-4166-850C-D81D5AC76577}">
      <dsp:nvSpPr>
        <dsp:cNvPr id="0" name=""/>
        <dsp:cNvSpPr/>
      </dsp:nvSpPr>
      <dsp:spPr>
        <a:xfrm>
          <a:off x="290644" y="5024734"/>
          <a:ext cx="528444" cy="5284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475288-6985-45B5-8B2E-3A0F6F81E82A}">
      <dsp:nvSpPr>
        <dsp:cNvPr id="0" name=""/>
        <dsp:cNvSpPr/>
      </dsp:nvSpPr>
      <dsp:spPr>
        <a:xfrm>
          <a:off x="926186" y="4717218"/>
          <a:ext cx="7178206" cy="960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86" tIns="101686" rIns="101686" bIns="101686" numCol="1" spcCol="1270" anchor="ctr" anchorCtr="0">
          <a:noAutofit/>
        </a:bodyPr>
        <a:lstStyle/>
        <a:p>
          <a:pPr marL="0" lvl="0" indent="0" algn="l" defTabSz="711200">
            <a:lnSpc>
              <a:spcPct val="100000"/>
            </a:lnSpc>
            <a:spcBef>
              <a:spcPct val="0"/>
            </a:spcBef>
            <a:spcAft>
              <a:spcPct val="35000"/>
            </a:spcAft>
            <a:buNone/>
          </a:pPr>
          <a:r>
            <a:rPr lang="en-US" sz="1600" kern="1200" dirty="0"/>
            <a:t>This project helped me better understand how IoT devices operate at a basic level. By working with the ESP32 and observing its ability to scan for Wi-Fi networks, I gained insight into how smart systems depend on reliable network connections. </a:t>
          </a:r>
        </a:p>
      </dsp:txBody>
      <dsp:txXfrm>
        <a:off x="926186" y="4717218"/>
        <a:ext cx="7178206" cy="960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AA7A2-4FD2-4B4D-AC50-1BAC15D47822}">
      <dsp:nvSpPr>
        <dsp:cNvPr id="0" name=""/>
        <dsp:cNvSpPr/>
      </dsp:nvSpPr>
      <dsp:spPr>
        <a:xfrm>
          <a:off x="0" y="4551"/>
          <a:ext cx="8287943" cy="602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4F42EA-EE2B-4089-B9CD-08C773518916}">
      <dsp:nvSpPr>
        <dsp:cNvPr id="0" name=""/>
        <dsp:cNvSpPr/>
      </dsp:nvSpPr>
      <dsp:spPr>
        <a:xfrm>
          <a:off x="182379" y="140205"/>
          <a:ext cx="331922" cy="33159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0E38E-9928-4609-8AA2-EEAF81855874}">
      <dsp:nvSpPr>
        <dsp:cNvPr id="0" name=""/>
        <dsp:cNvSpPr/>
      </dsp:nvSpPr>
      <dsp:spPr>
        <a:xfrm>
          <a:off x="696680" y="4551"/>
          <a:ext cx="7497552" cy="772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53" tIns="81753" rIns="81753" bIns="81753" numCol="1" spcCol="1270" anchor="ctr" anchorCtr="0">
          <a:noAutofit/>
        </a:bodyPr>
        <a:lstStyle/>
        <a:p>
          <a:pPr marL="0" lvl="0" indent="0" algn="l" defTabSz="622300">
            <a:lnSpc>
              <a:spcPct val="100000"/>
            </a:lnSpc>
            <a:spcBef>
              <a:spcPct val="0"/>
            </a:spcBef>
            <a:spcAft>
              <a:spcPct val="35000"/>
            </a:spcAft>
            <a:buNone/>
          </a:pPr>
          <a:r>
            <a:rPr lang="en-US" sz="1400" kern="1200" dirty="0"/>
            <a:t>Built a working LED traffic light circuit</a:t>
          </a:r>
        </a:p>
      </dsp:txBody>
      <dsp:txXfrm>
        <a:off x="696680" y="4551"/>
        <a:ext cx="7497552" cy="772473"/>
      </dsp:txXfrm>
    </dsp:sp>
    <dsp:sp modelId="{634FB48F-5EB8-470C-8C75-6C8F1B4A5162}">
      <dsp:nvSpPr>
        <dsp:cNvPr id="0" name=""/>
        <dsp:cNvSpPr/>
      </dsp:nvSpPr>
      <dsp:spPr>
        <a:xfrm>
          <a:off x="0" y="970143"/>
          <a:ext cx="8287943" cy="602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043B26-061E-4CE5-A41C-2434F6BB991C}">
      <dsp:nvSpPr>
        <dsp:cNvPr id="0" name=""/>
        <dsp:cNvSpPr/>
      </dsp:nvSpPr>
      <dsp:spPr>
        <a:xfrm>
          <a:off x="182379" y="1105797"/>
          <a:ext cx="331922" cy="33159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B82E82-E65D-4166-A788-66632262E289}">
      <dsp:nvSpPr>
        <dsp:cNvPr id="0" name=""/>
        <dsp:cNvSpPr/>
      </dsp:nvSpPr>
      <dsp:spPr>
        <a:xfrm>
          <a:off x="696680" y="970143"/>
          <a:ext cx="7497552" cy="772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53" tIns="81753" rIns="81753" bIns="81753" numCol="1" spcCol="1270" anchor="ctr" anchorCtr="0">
          <a:noAutofit/>
        </a:bodyPr>
        <a:lstStyle/>
        <a:p>
          <a:pPr marL="0" lvl="0" indent="0" algn="l" defTabSz="622300">
            <a:lnSpc>
              <a:spcPct val="100000"/>
            </a:lnSpc>
            <a:spcBef>
              <a:spcPct val="0"/>
            </a:spcBef>
            <a:spcAft>
              <a:spcPct val="35000"/>
            </a:spcAft>
            <a:buNone/>
          </a:pPr>
          <a:r>
            <a:rPr lang="en-US" sz="1400" kern="1200"/>
            <a:t>Programmed LED timing and sequencing</a:t>
          </a:r>
        </a:p>
      </dsp:txBody>
      <dsp:txXfrm>
        <a:off x="696680" y="970143"/>
        <a:ext cx="7497552" cy="772473"/>
      </dsp:txXfrm>
    </dsp:sp>
    <dsp:sp modelId="{293D8300-453F-4140-8925-2DE4C6436BEE}">
      <dsp:nvSpPr>
        <dsp:cNvPr id="0" name=""/>
        <dsp:cNvSpPr/>
      </dsp:nvSpPr>
      <dsp:spPr>
        <a:xfrm>
          <a:off x="0" y="1935735"/>
          <a:ext cx="8287943" cy="602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DE0D2D-9381-499D-B4D2-4FE8E99F758B}">
      <dsp:nvSpPr>
        <dsp:cNvPr id="0" name=""/>
        <dsp:cNvSpPr/>
      </dsp:nvSpPr>
      <dsp:spPr>
        <a:xfrm>
          <a:off x="182379" y="2071388"/>
          <a:ext cx="331922" cy="33159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230D29-631D-4C97-A5B9-B2FC7AE4BED1}">
      <dsp:nvSpPr>
        <dsp:cNvPr id="0" name=""/>
        <dsp:cNvSpPr/>
      </dsp:nvSpPr>
      <dsp:spPr>
        <a:xfrm>
          <a:off x="696680" y="1935735"/>
          <a:ext cx="7497552" cy="772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53" tIns="81753" rIns="81753" bIns="81753" numCol="1" spcCol="1270" anchor="ctr" anchorCtr="0">
          <a:noAutofit/>
        </a:bodyPr>
        <a:lstStyle/>
        <a:p>
          <a:pPr marL="0" lvl="0" indent="0" algn="l" defTabSz="622300">
            <a:lnSpc>
              <a:spcPct val="100000"/>
            </a:lnSpc>
            <a:spcBef>
              <a:spcPct val="0"/>
            </a:spcBef>
            <a:spcAft>
              <a:spcPct val="35000"/>
            </a:spcAft>
            <a:buNone/>
          </a:pPr>
          <a:r>
            <a:rPr lang="en-US" sz="1400" kern="1200"/>
            <a:t>Combined hardware and software logic</a:t>
          </a:r>
        </a:p>
      </dsp:txBody>
      <dsp:txXfrm>
        <a:off x="696680" y="1935735"/>
        <a:ext cx="7497552" cy="772473"/>
      </dsp:txXfrm>
    </dsp:sp>
    <dsp:sp modelId="{C153D096-9F93-4CA6-B71D-EB2BFB359A6B}">
      <dsp:nvSpPr>
        <dsp:cNvPr id="0" name=""/>
        <dsp:cNvSpPr/>
      </dsp:nvSpPr>
      <dsp:spPr>
        <a:xfrm>
          <a:off x="0" y="2901326"/>
          <a:ext cx="8287943" cy="602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670C61-48E4-4C35-97F6-CF2474111D29}">
      <dsp:nvSpPr>
        <dsp:cNvPr id="0" name=""/>
        <dsp:cNvSpPr/>
      </dsp:nvSpPr>
      <dsp:spPr>
        <a:xfrm>
          <a:off x="182379" y="3036980"/>
          <a:ext cx="331922" cy="33159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D29AEB-D43D-4F7C-A0C8-580533D9F7B3}">
      <dsp:nvSpPr>
        <dsp:cNvPr id="0" name=""/>
        <dsp:cNvSpPr/>
      </dsp:nvSpPr>
      <dsp:spPr>
        <a:xfrm>
          <a:off x="696680" y="2901326"/>
          <a:ext cx="7497552" cy="772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53" tIns="81753" rIns="81753" bIns="81753" numCol="1" spcCol="1270" anchor="ctr" anchorCtr="0">
          <a:noAutofit/>
        </a:bodyPr>
        <a:lstStyle/>
        <a:p>
          <a:pPr marL="0" lvl="0" indent="0" algn="l" defTabSz="622300">
            <a:lnSpc>
              <a:spcPct val="100000"/>
            </a:lnSpc>
            <a:spcBef>
              <a:spcPct val="0"/>
            </a:spcBef>
            <a:spcAft>
              <a:spcPct val="35000"/>
            </a:spcAft>
            <a:buNone/>
          </a:pPr>
          <a:r>
            <a:rPr lang="en-US" sz="1400" kern="1200" dirty="0"/>
            <a:t>Screenshot: LED Circuit + Code</a:t>
          </a:r>
        </a:p>
      </dsp:txBody>
      <dsp:txXfrm>
        <a:off x="696680" y="2901326"/>
        <a:ext cx="7497552" cy="772473"/>
      </dsp:txXfrm>
    </dsp:sp>
    <dsp:sp modelId="{F1BB2707-5213-F143-B1D5-86F7DB5A34E3}">
      <dsp:nvSpPr>
        <dsp:cNvPr id="0" name=""/>
        <dsp:cNvSpPr/>
      </dsp:nvSpPr>
      <dsp:spPr>
        <a:xfrm>
          <a:off x="0" y="3866918"/>
          <a:ext cx="8287943" cy="602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B826BA-74EA-E243-ADDB-BC2FF89B5CAF}">
      <dsp:nvSpPr>
        <dsp:cNvPr id="0" name=""/>
        <dsp:cNvSpPr/>
      </dsp:nvSpPr>
      <dsp:spPr>
        <a:xfrm>
          <a:off x="182379" y="4002572"/>
          <a:ext cx="331922" cy="331598"/>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357793-80C3-3C4D-82B0-4F977E492A06}">
      <dsp:nvSpPr>
        <dsp:cNvPr id="0" name=""/>
        <dsp:cNvSpPr/>
      </dsp:nvSpPr>
      <dsp:spPr>
        <a:xfrm>
          <a:off x="696680" y="3866918"/>
          <a:ext cx="7497552" cy="772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53" tIns="81753" rIns="81753" bIns="81753" numCol="1" spcCol="1270" anchor="ctr" anchorCtr="0">
          <a:noAutofit/>
        </a:bodyPr>
        <a:lstStyle/>
        <a:p>
          <a:pPr marL="0" lvl="0" indent="0" algn="l" defTabSz="622300">
            <a:lnSpc>
              <a:spcPct val="100000"/>
            </a:lnSpc>
            <a:spcBef>
              <a:spcPct val="0"/>
            </a:spcBef>
            <a:spcAft>
              <a:spcPct val="35000"/>
            </a:spcAft>
            <a:buNone/>
          </a:pPr>
          <a:endParaRPr lang="en-US" sz="1400" kern="1200" dirty="0"/>
        </a:p>
      </dsp:txBody>
      <dsp:txXfrm>
        <a:off x="696680" y="3866918"/>
        <a:ext cx="7497552" cy="772473"/>
      </dsp:txXfrm>
    </dsp:sp>
    <dsp:sp modelId="{CE63ACD7-CC3E-7A4D-BBC8-F8CD27A3ACFB}">
      <dsp:nvSpPr>
        <dsp:cNvPr id="0" name=""/>
        <dsp:cNvSpPr/>
      </dsp:nvSpPr>
      <dsp:spPr>
        <a:xfrm>
          <a:off x="0" y="4467456"/>
          <a:ext cx="8287943" cy="602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05380A-E079-E547-82F5-12CC079109CD}">
      <dsp:nvSpPr>
        <dsp:cNvPr id="0" name=""/>
        <dsp:cNvSpPr/>
      </dsp:nvSpPr>
      <dsp:spPr>
        <a:xfrm>
          <a:off x="218414" y="5277936"/>
          <a:ext cx="331922" cy="331598"/>
        </a:xfrm>
        <a:prstGeom prst="rect">
          <a:avLst/>
        </a:prstGeom>
        <a:blipFill dpi="0" rotWithShape="1">
          <a:blip xmlns:r="http://schemas.openxmlformats.org/officeDocument/2006/relationships">
            <a:alphaModFix amt="0"/>
            <a:extLst>
              <a:ext uri="{96DAC541-7B7A-43D3-8B79-37D633B846F1}">
                <asvg:svgBlip xmlns:asvg="http://schemas.microsoft.com/office/drawing/2016/SVG/main" r:embed="rId6"/>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01FF02-61A6-614A-8588-D9116E4BDB17}">
      <dsp:nvSpPr>
        <dsp:cNvPr id="0" name=""/>
        <dsp:cNvSpPr/>
      </dsp:nvSpPr>
      <dsp:spPr>
        <a:xfrm>
          <a:off x="595209" y="4188367"/>
          <a:ext cx="7394864" cy="772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53" tIns="81753" rIns="81753" bIns="81753" numCol="1" spcCol="1270" anchor="ctr" anchorCtr="0">
          <a:noAutofit/>
        </a:bodyPr>
        <a:lstStyle/>
        <a:p>
          <a:pPr marL="0" lvl="0" indent="0" algn="l" defTabSz="622300">
            <a:lnSpc>
              <a:spcPct val="100000"/>
            </a:lnSpc>
            <a:spcBef>
              <a:spcPct val="0"/>
            </a:spcBef>
            <a:spcAft>
              <a:spcPct val="35000"/>
            </a:spcAft>
            <a:buNone/>
          </a:pPr>
          <a:r>
            <a:rPr lang="en-US" sz="1400" b="0" i="0" u="none" kern="1200" dirty="0"/>
            <a:t>This project helped me gain hands-on experience with embedded systems by combining hardware and software. Seeing the LEDs respond to the programmed code made the IoT concept more tangible. It also taught me the importance of testing and troubleshooting when developing smart systems, since even small errors in wiring or logic can prevent a system from working correctly.</a:t>
          </a:r>
          <a:endParaRPr lang="en-US" sz="1400" kern="1200" dirty="0"/>
        </a:p>
      </dsp:txBody>
      <dsp:txXfrm>
        <a:off x="595209" y="4188367"/>
        <a:ext cx="7394864" cy="7724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8CCB0-2AC1-4311-88F0-6B3EFDB4D09A}">
      <dsp:nvSpPr>
        <dsp:cNvPr id="0" name=""/>
        <dsp:cNvSpPr/>
      </dsp:nvSpPr>
      <dsp:spPr>
        <a:xfrm>
          <a:off x="0" y="0"/>
          <a:ext cx="8485165" cy="99258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00A8C7-4B21-400B-9A76-37F1738BE647}">
      <dsp:nvSpPr>
        <dsp:cNvPr id="0" name=""/>
        <dsp:cNvSpPr/>
      </dsp:nvSpPr>
      <dsp:spPr>
        <a:xfrm>
          <a:off x="300256" y="227991"/>
          <a:ext cx="545921" cy="5459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559A13-0604-4224-A652-9FEF8CEDD906}">
      <dsp:nvSpPr>
        <dsp:cNvPr id="0" name=""/>
        <dsp:cNvSpPr/>
      </dsp:nvSpPr>
      <dsp:spPr>
        <a:xfrm>
          <a:off x="1146435" y="4660"/>
          <a:ext cx="7338729" cy="99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049" tIns="105049" rIns="105049" bIns="105049" numCol="1" spcCol="1270" anchor="ctr" anchorCtr="0">
          <a:noAutofit/>
        </a:bodyPr>
        <a:lstStyle/>
        <a:p>
          <a:pPr marL="0" lvl="0" indent="0" algn="l" defTabSz="800100">
            <a:lnSpc>
              <a:spcPct val="100000"/>
            </a:lnSpc>
            <a:spcBef>
              <a:spcPct val="0"/>
            </a:spcBef>
            <a:spcAft>
              <a:spcPct val="35000"/>
            </a:spcAft>
            <a:buNone/>
          </a:pPr>
          <a:r>
            <a:rPr lang="en-US" sz="1800" kern="1200" dirty="0"/>
            <a:t>Controlled multiple traffic lights simultaneously</a:t>
          </a:r>
        </a:p>
      </dsp:txBody>
      <dsp:txXfrm>
        <a:off x="1146435" y="4660"/>
        <a:ext cx="7338729" cy="992584"/>
      </dsp:txXfrm>
    </dsp:sp>
    <dsp:sp modelId="{5A165664-FC29-4179-8270-A8BAB8EC0D5B}">
      <dsp:nvSpPr>
        <dsp:cNvPr id="0" name=""/>
        <dsp:cNvSpPr/>
      </dsp:nvSpPr>
      <dsp:spPr>
        <a:xfrm>
          <a:off x="0" y="1245390"/>
          <a:ext cx="8485165" cy="99258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59AF22-2A15-4FF4-A4D6-505A33C9B0C5}">
      <dsp:nvSpPr>
        <dsp:cNvPr id="0" name=""/>
        <dsp:cNvSpPr/>
      </dsp:nvSpPr>
      <dsp:spPr>
        <a:xfrm>
          <a:off x="300256" y="1468722"/>
          <a:ext cx="545921" cy="5459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B75074-66E3-4AB5-B28C-324A67F863F8}">
      <dsp:nvSpPr>
        <dsp:cNvPr id="0" name=""/>
        <dsp:cNvSpPr/>
      </dsp:nvSpPr>
      <dsp:spPr>
        <a:xfrm>
          <a:off x="1146435" y="1245390"/>
          <a:ext cx="7338729" cy="99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049" tIns="105049" rIns="105049" bIns="105049" numCol="1" spcCol="1270" anchor="ctr" anchorCtr="0">
          <a:noAutofit/>
        </a:bodyPr>
        <a:lstStyle/>
        <a:p>
          <a:pPr marL="0" lvl="0" indent="0" algn="l" defTabSz="800100">
            <a:lnSpc>
              <a:spcPct val="100000"/>
            </a:lnSpc>
            <a:spcBef>
              <a:spcPct val="0"/>
            </a:spcBef>
            <a:spcAft>
              <a:spcPct val="35000"/>
            </a:spcAft>
            <a:buNone/>
          </a:pPr>
          <a:r>
            <a:rPr lang="en-US" sz="1800" kern="1200"/>
            <a:t>Used Wokwi for simulation and testing</a:t>
          </a:r>
        </a:p>
      </dsp:txBody>
      <dsp:txXfrm>
        <a:off x="1146435" y="1245390"/>
        <a:ext cx="7338729" cy="992584"/>
      </dsp:txXfrm>
    </dsp:sp>
    <dsp:sp modelId="{53E33A67-AEF0-4B0B-9E18-D637A182DBE7}">
      <dsp:nvSpPr>
        <dsp:cNvPr id="0" name=""/>
        <dsp:cNvSpPr/>
      </dsp:nvSpPr>
      <dsp:spPr>
        <a:xfrm>
          <a:off x="0" y="2486121"/>
          <a:ext cx="8485165" cy="99258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8D17BC-4A4E-445F-90AD-805F1ACD8D68}">
      <dsp:nvSpPr>
        <dsp:cNvPr id="0" name=""/>
        <dsp:cNvSpPr/>
      </dsp:nvSpPr>
      <dsp:spPr>
        <a:xfrm>
          <a:off x="300256" y="2709452"/>
          <a:ext cx="545921" cy="5459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97B59F-78B7-43DB-9D3A-7341611E9E4A}">
      <dsp:nvSpPr>
        <dsp:cNvPr id="0" name=""/>
        <dsp:cNvSpPr/>
      </dsp:nvSpPr>
      <dsp:spPr>
        <a:xfrm>
          <a:off x="1146435" y="2486121"/>
          <a:ext cx="7338729" cy="99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049" tIns="105049" rIns="105049" bIns="105049" numCol="1" spcCol="1270" anchor="ctr" anchorCtr="0">
          <a:noAutofit/>
        </a:bodyPr>
        <a:lstStyle/>
        <a:p>
          <a:pPr marL="0" lvl="0" indent="0" algn="l" defTabSz="800100">
            <a:lnSpc>
              <a:spcPct val="100000"/>
            </a:lnSpc>
            <a:spcBef>
              <a:spcPct val="0"/>
            </a:spcBef>
            <a:spcAft>
              <a:spcPct val="35000"/>
            </a:spcAft>
            <a:buNone/>
          </a:pPr>
          <a:r>
            <a:rPr lang="en-US" sz="1800" kern="1200"/>
            <a:t>Introduced scalable system logic</a:t>
          </a:r>
        </a:p>
      </dsp:txBody>
      <dsp:txXfrm>
        <a:off x="1146435" y="2486121"/>
        <a:ext cx="7338729" cy="992584"/>
      </dsp:txXfrm>
    </dsp:sp>
    <dsp:sp modelId="{C6EE5DF2-B79F-4F12-972D-C00E09EB8265}">
      <dsp:nvSpPr>
        <dsp:cNvPr id="0" name=""/>
        <dsp:cNvSpPr/>
      </dsp:nvSpPr>
      <dsp:spPr>
        <a:xfrm>
          <a:off x="0" y="3726851"/>
          <a:ext cx="8485165" cy="99258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F2E5C9-9F3A-42CE-87E4-96D92485D547}">
      <dsp:nvSpPr>
        <dsp:cNvPr id="0" name=""/>
        <dsp:cNvSpPr/>
      </dsp:nvSpPr>
      <dsp:spPr>
        <a:xfrm>
          <a:off x="300256" y="3950183"/>
          <a:ext cx="545921" cy="5459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1843F3-3891-47BF-B92C-536331D4DDDB}">
      <dsp:nvSpPr>
        <dsp:cNvPr id="0" name=""/>
        <dsp:cNvSpPr/>
      </dsp:nvSpPr>
      <dsp:spPr>
        <a:xfrm>
          <a:off x="1146435" y="3726851"/>
          <a:ext cx="7338729" cy="99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049" tIns="105049" rIns="105049" bIns="105049" numCol="1" spcCol="1270" anchor="ctr" anchorCtr="0">
          <a:noAutofit/>
        </a:bodyPr>
        <a:lstStyle/>
        <a:p>
          <a:pPr marL="0" lvl="0" indent="0" algn="l" defTabSz="800100">
            <a:lnSpc>
              <a:spcPct val="100000"/>
            </a:lnSpc>
            <a:spcBef>
              <a:spcPct val="0"/>
            </a:spcBef>
            <a:spcAft>
              <a:spcPct val="35000"/>
            </a:spcAft>
            <a:buNone/>
          </a:pPr>
          <a:r>
            <a:rPr lang="en-US" sz="1800" kern="1200" dirty="0"/>
            <a:t>Screenshot: Multi‑Light Circuit + Code</a:t>
          </a:r>
        </a:p>
      </dsp:txBody>
      <dsp:txXfrm>
        <a:off x="1146435" y="3726851"/>
        <a:ext cx="7338729" cy="992584"/>
      </dsp:txXfrm>
    </dsp:sp>
    <dsp:sp modelId="{362964ED-40CE-6F41-AB20-E9B05539FD46}">
      <dsp:nvSpPr>
        <dsp:cNvPr id="0" name=""/>
        <dsp:cNvSpPr/>
      </dsp:nvSpPr>
      <dsp:spPr>
        <a:xfrm>
          <a:off x="0" y="4967582"/>
          <a:ext cx="8485165" cy="99258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85FA85-F7B4-6D4E-9DD2-4E726FC8A8EA}">
      <dsp:nvSpPr>
        <dsp:cNvPr id="0" name=""/>
        <dsp:cNvSpPr/>
      </dsp:nvSpPr>
      <dsp:spPr>
        <a:xfrm>
          <a:off x="300256" y="5190913"/>
          <a:ext cx="545921" cy="545921"/>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BBB126-8626-6A44-9311-23677F3BABFF}">
      <dsp:nvSpPr>
        <dsp:cNvPr id="0" name=""/>
        <dsp:cNvSpPr/>
      </dsp:nvSpPr>
      <dsp:spPr>
        <a:xfrm>
          <a:off x="1146435" y="4967582"/>
          <a:ext cx="7338729" cy="99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049" tIns="105049" rIns="105049" bIns="105049" numCol="1" spcCol="1270" anchor="ctr" anchorCtr="0">
          <a:noAutofit/>
        </a:bodyPr>
        <a:lstStyle/>
        <a:p>
          <a:pPr marL="0" lvl="0" indent="0" algn="l" defTabSz="800100">
            <a:lnSpc>
              <a:spcPct val="100000"/>
            </a:lnSpc>
            <a:spcBef>
              <a:spcPct val="0"/>
            </a:spcBef>
            <a:spcAft>
              <a:spcPct val="35000"/>
            </a:spcAft>
            <a:buNone/>
          </a:pPr>
          <a:r>
            <a:rPr lang="en-US" sz="1800" b="0" i="0" u="none" kern="1200" dirty="0"/>
            <a:t>This project helped me understand how IoT systems can scale beyond simple designs. Coordinating multiple traffic lights required more structured logic and careful timing. </a:t>
          </a:r>
          <a:endParaRPr lang="en-US" sz="1800" kern="1200" dirty="0"/>
        </a:p>
      </dsp:txBody>
      <dsp:txXfrm>
        <a:off x="1146435" y="4967582"/>
        <a:ext cx="7338729" cy="9925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93061-D0CC-3542-9228-6F90C070C658}">
      <dsp:nvSpPr>
        <dsp:cNvPr id="0" name=""/>
        <dsp:cNvSpPr/>
      </dsp:nvSpPr>
      <dsp:spPr>
        <a:xfrm>
          <a:off x="0" y="0"/>
          <a:ext cx="7040879" cy="856964"/>
        </a:xfrm>
        <a:prstGeom prst="roundRect">
          <a:avLst>
            <a:gd name="adj" fmla="val 10000"/>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Added pedestrian push‑button input</a:t>
          </a:r>
        </a:p>
      </dsp:txBody>
      <dsp:txXfrm>
        <a:off x="25100" y="25100"/>
        <a:ext cx="6015882" cy="806764"/>
      </dsp:txXfrm>
    </dsp:sp>
    <dsp:sp modelId="{E9F246E7-98C4-C649-891F-05E92981B068}">
      <dsp:nvSpPr>
        <dsp:cNvPr id="0" name=""/>
        <dsp:cNvSpPr/>
      </dsp:nvSpPr>
      <dsp:spPr>
        <a:xfrm>
          <a:off x="525779" y="975986"/>
          <a:ext cx="7040879" cy="856964"/>
        </a:xfrm>
        <a:prstGeom prst="roundRect">
          <a:avLst>
            <a:gd name="adj" fmla="val 10000"/>
          </a:avLst>
        </a:prstGeom>
        <a:gradFill rotWithShape="0">
          <a:gsLst>
            <a:gs pos="0">
              <a:schemeClr val="accent2">
                <a:hueOff val="-367258"/>
                <a:satOff val="-8124"/>
                <a:lumOff val="-1618"/>
                <a:alphaOff val="0"/>
                <a:tint val="94000"/>
                <a:satMod val="105000"/>
                <a:lumMod val="102000"/>
              </a:schemeClr>
            </a:gs>
            <a:gs pos="100000">
              <a:schemeClr val="accent2">
                <a:hueOff val="-367258"/>
                <a:satOff val="-8124"/>
                <a:lumOff val="-1618"/>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System responds to real‑time user interaction</a:t>
          </a:r>
        </a:p>
      </dsp:txBody>
      <dsp:txXfrm>
        <a:off x="550879" y="1001086"/>
        <a:ext cx="5907872" cy="806764"/>
      </dsp:txXfrm>
    </dsp:sp>
    <dsp:sp modelId="{012B5B29-C9D9-9C46-BD2E-509E2E348792}">
      <dsp:nvSpPr>
        <dsp:cNvPr id="0" name=""/>
        <dsp:cNvSpPr/>
      </dsp:nvSpPr>
      <dsp:spPr>
        <a:xfrm>
          <a:off x="1051559" y="1951973"/>
          <a:ext cx="7040879" cy="856964"/>
        </a:xfrm>
        <a:prstGeom prst="roundRect">
          <a:avLst>
            <a:gd name="adj" fmla="val 10000"/>
          </a:avLst>
        </a:prstGeom>
        <a:gradFill rotWithShape="0">
          <a:gsLst>
            <a:gs pos="0">
              <a:schemeClr val="accent2">
                <a:hueOff val="-734515"/>
                <a:satOff val="-16247"/>
                <a:lumOff val="-3235"/>
                <a:alphaOff val="0"/>
                <a:tint val="94000"/>
                <a:satMod val="105000"/>
                <a:lumMod val="102000"/>
              </a:schemeClr>
            </a:gs>
            <a:gs pos="100000">
              <a:schemeClr val="accent2">
                <a:hueOff val="-734515"/>
                <a:satOff val="-16247"/>
                <a:lumOff val="-3235"/>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Verified using Serial Monitor</a:t>
          </a:r>
        </a:p>
      </dsp:txBody>
      <dsp:txXfrm>
        <a:off x="1076659" y="1977073"/>
        <a:ext cx="5907872" cy="806764"/>
      </dsp:txXfrm>
    </dsp:sp>
    <dsp:sp modelId="{E50105C8-FE69-1C48-B826-907ADE019751}">
      <dsp:nvSpPr>
        <dsp:cNvPr id="0" name=""/>
        <dsp:cNvSpPr/>
      </dsp:nvSpPr>
      <dsp:spPr>
        <a:xfrm>
          <a:off x="1577339" y="2927960"/>
          <a:ext cx="7040879" cy="856964"/>
        </a:xfrm>
        <a:prstGeom prst="roundRect">
          <a:avLst>
            <a:gd name="adj" fmla="val 10000"/>
          </a:avLst>
        </a:prstGeom>
        <a:gradFill rotWithShape="0">
          <a:gsLst>
            <a:gs pos="0">
              <a:schemeClr val="accent2">
                <a:hueOff val="-1101773"/>
                <a:satOff val="-24371"/>
                <a:lumOff val="-4853"/>
                <a:alphaOff val="0"/>
                <a:tint val="94000"/>
                <a:satMod val="105000"/>
                <a:lumMod val="102000"/>
              </a:schemeClr>
            </a:gs>
            <a:gs pos="100000">
              <a:schemeClr val="accent2">
                <a:hueOff val="-1101773"/>
                <a:satOff val="-24371"/>
                <a:lumOff val="-4853"/>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Screenshot: Button, Code, Serial Monitor</a:t>
          </a:r>
        </a:p>
      </dsp:txBody>
      <dsp:txXfrm>
        <a:off x="1602439" y="2953060"/>
        <a:ext cx="5907872" cy="806764"/>
      </dsp:txXfrm>
    </dsp:sp>
    <dsp:sp modelId="{F290CA9C-5532-DB47-BE0B-971DD4967399}">
      <dsp:nvSpPr>
        <dsp:cNvPr id="0" name=""/>
        <dsp:cNvSpPr/>
      </dsp:nvSpPr>
      <dsp:spPr>
        <a:xfrm>
          <a:off x="2103119" y="3903947"/>
          <a:ext cx="7040879" cy="856964"/>
        </a:xfrm>
        <a:prstGeom prst="roundRect">
          <a:avLst>
            <a:gd name="adj" fmla="val 10000"/>
          </a:avLst>
        </a:prstGeom>
        <a:gradFill rotWithShape="0">
          <a:gsLst>
            <a:gs pos="0">
              <a:schemeClr val="accent2">
                <a:hueOff val="-1469031"/>
                <a:satOff val="-32495"/>
                <a:lumOff val="-6470"/>
                <a:alphaOff val="0"/>
                <a:tint val="94000"/>
                <a:satMod val="105000"/>
                <a:lumMod val="102000"/>
              </a:schemeClr>
            </a:gs>
            <a:gs pos="100000">
              <a:schemeClr val="accent2">
                <a:hueOff val="-1469031"/>
                <a:satOff val="-32495"/>
                <a:lumOff val="-647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u="none" kern="1200" dirty="0"/>
            <a:t>This project helped me understand how user input can change system behavior in real time. </a:t>
          </a:r>
          <a:r>
            <a:rPr lang="en-US" sz="1300" b="0" i="0" u="none" kern="1200"/>
            <a:t>Adding the crosswalk button made the traffic controller feel more realistic and highlighted how IoT devices interact with users. </a:t>
          </a:r>
          <a:r>
            <a:rPr lang="en-US" sz="1300" b="0" i="0" u="none" kern="1200" dirty="0"/>
            <a:t>Using the Serial Monitor also helped me confirm that the system was responding correctly to button presses</a:t>
          </a:r>
          <a:endParaRPr lang="en-US" sz="1300" kern="1200" dirty="0"/>
        </a:p>
      </dsp:txBody>
      <dsp:txXfrm>
        <a:off x="2128219" y="3929047"/>
        <a:ext cx="5907872" cy="806764"/>
      </dsp:txXfrm>
    </dsp:sp>
    <dsp:sp modelId="{AE61F3D7-21D7-CE48-A741-2C2AA289F952}">
      <dsp:nvSpPr>
        <dsp:cNvPr id="0" name=""/>
        <dsp:cNvSpPr/>
      </dsp:nvSpPr>
      <dsp:spPr>
        <a:xfrm>
          <a:off x="6483852" y="626059"/>
          <a:ext cx="557026" cy="557026"/>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609183" y="626059"/>
        <a:ext cx="306364" cy="419162"/>
      </dsp:txXfrm>
    </dsp:sp>
    <dsp:sp modelId="{FA67CE79-6C5B-964B-B30F-CCDE2FF01F96}">
      <dsp:nvSpPr>
        <dsp:cNvPr id="0" name=""/>
        <dsp:cNvSpPr/>
      </dsp:nvSpPr>
      <dsp:spPr>
        <a:xfrm>
          <a:off x="7009632" y="1602046"/>
          <a:ext cx="557026" cy="557026"/>
        </a:xfrm>
        <a:prstGeom prst="downArrow">
          <a:avLst>
            <a:gd name="adj1" fmla="val 55000"/>
            <a:gd name="adj2" fmla="val 45000"/>
          </a:avLst>
        </a:prstGeom>
        <a:solidFill>
          <a:schemeClr val="accent2">
            <a:tint val="40000"/>
            <a:alpha val="90000"/>
            <a:hueOff val="-398579"/>
            <a:satOff val="-14188"/>
            <a:lumOff val="-902"/>
            <a:alphaOff val="0"/>
          </a:schemeClr>
        </a:solidFill>
        <a:ln w="9525" cap="flat" cmpd="sng" algn="ctr">
          <a:solidFill>
            <a:schemeClr val="accent2">
              <a:tint val="40000"/>
              <a:alpha val="90000"/>
              <a:hueOff val="-398579"/>
              <a:satOff val="-14188"/>
              <a:lumOff val="-90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134963" y="1602046"/>
        <a:ext cx="306364" cy="419162"/>
      </dsp:txXfrm>
    </dsp:sp>
    <dsp:sp modelId="{61D4097E-7A9C-9946-BA7C-46C4EF3F2B8C}">
      <dsp:nvSpPr>
        <dsp:cNvPr id="0" name=""/>
        <dsp:cNvSpPr/>
      </dsp:nvSpPr>
      <dsp:spPr>
        <a:xfrm>
          <a:off x="7535412" y="2563751"/>
          <a:ext cx="557026" cy="557026"/>
        </a:xfrm>
        <a:prstGeom prst="downArrow">
          <a:avLst>
            <a:gd name="adj1" fmla="val 55000"/>
            <a:gd name="adj2" fmla="val 45000"/>
          </a:avLst>
        </a:prstGeom>
        <a:solidFill>
          <a:schemeClr val="accent2">
            <a:tint val="40000"/>
            <a:alpha val="90000"/>
            <a:hueOff val="-797157"/>
            <a:satOff val="-28376"/>
            <a:lumOff val="-1804"/>
            <a:alphaOff val="0"/>
          </a:schemeClr>
        </a:solidFill>
        <a:ln w="9525" cap="flat" cmpd="sng" algn="ctr">
          <a:solidFill>
            <a:schemeClr val="accent2">
              <a:tint val="40000"/>
              <a:alpha val="90000"/>
              <a:hueOff val="-797157"/>
              <a:satOff val="-28376"/>
              <a:lumOff val="-180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660743" y="2563751"/>
        <a:ext cx="306364" cy="419162"/>
      </dsp:txXfrm>
    </dsp:sp>
    <dsp:sp modelId="{AF43F8F6-B5A6-C74D-A481-EEAC7605E252}">
      <dsp:nvSpPr>
        <dsp:cNvPr id="0" name=""/>
        <dsp:cNvSpPr/>
      </dsp:nvSpPr>
      <dsp:spPr>
        <a:xfrm>
          <a:off x="8061192" y="3549259"/>
          <a:ext cx="557026" cy="557026"/>
        </a:xfrm>
        <a:prstGeom prst="downArrow">
          <a:avLst>
            <a:gd name="adj1" fmla="val 55000"/>
            <a:gd name="adj2" fmla="val 45000"/>
          </a:avLst>
        </a:prstGeom>
        <a:solidFill>
          <a:schemeClr val="accent2">
            <a:tint val="40000"/>
            <a:alpha val="90000"/>
            <a:hueOff val="-1195736"/>
            <a:satOff val="-42564"/>
            <a:lumOff val="-2706"/>
            <a:alphaOff val="0"/>
          </a:schemeClr>
        </a:solidFill>
        <a:ln w="9525" cap="flat" cmpd="sng" algn="ctr">
          <a:solidFill>
            <a:schemeClr val="accent2">
              <a:tint val="40000"/>
              <a:alpha val="90000"/>
              <a:hueOff val="-1195736"/>
              <a:satOff val="-42564"/>
              <a:lumOff val="-27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186523" y="3549259"/>
        <a:ext cx="306364" cy="419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5751D-8B2D-DF49-AFF7-0F2C8A499CA6}">
      <dsp:nvSpPr>
        <dsp:cNvPr id="0" name=""/>
        <dsp:cNvSpPr/>
      </dsp:nvSpPr>
      <dsp:spPr>
        <a:xfrm>
          <a:off x="0" y="0"/>
          <a:ext cx="7040880" cy="935915"/>
        </a:xfrm>
        <a:prstGeom prst="roundRect">
          <a:avLst>
            <a:gd name="adj" fmla="val 10000"/>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Integrated LCD for visual feedback</a:t>
          </a:r>
        </a:p>
      </dsp:txBody>
      <dsp:txXfrm>
        <a:off x="27412" y="27412"/>
        <a:ext cx="5921452" cy="881091"/>
      </dsp:txXfrm>
    </dsp:sp>
    <dsp:sp modelId="{7FA212AA-506E-954E-BC5F-8331B92C2241}">
      <dsp:nvSpPr>
        <dsp:cNvPr id="0" name=""/>
        <dsp:cNvSpPr/>
      </dsp:nvSpPr>
      <dsp:spPr>
        <a:xfrm>
          <a:off x="525779" y="1065903"/>
          <a:ext cx="7040880" cy="935915"/>
        </a:xfrm>
        <a:prstGeom prst="roundRect">
          <a:avLst>
            <a:gd name="adj" fmla="val 10000"/>
          </a:avLst>
        </a:prstGeom>
        <a:gradFill rotWithShape="0">
          <a:gsLst>
            <a:gs pos="0">
              <a:schemeClr val="accent2">
                <a:hueOff val="-367258"/>
                <a:satOff val="-8124"/>
                <a:lumOff val="-1618"/>
                <a:alphaOff val="0"/>
                <a:tint val="94000"/>
                <a:satMod val="105000"/>
                <a:lumMod val="102000"/>
              </a:schemeClr>
            </a:gs>
            <a:gs pos="100000">
              <a:schemeClr val="accent2">
                <a:hueOff val="-367258"/>
                <a:satOff val="-8124"/>
                <a:lumOff val="-1618"/>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Added buzzer for audible alerts</a:t>
          </a:r>
        </a:p>
      </dsp:txBody>
      <dsp:txXfrm>
        <a:off x="553191" y="1093315"/>
        <a:ext cx="5851931" cy="881091"/>
      </dsp:txXfrm>
    </dsp:sp>
    <dsp:sp modelId="{D6499678-D65A-F146-B617-ADC6895A88AC}">
      <dsp:nvSpPr>
        <dsp:cNvPr id="0" name=""/>
        <dsp:cNvSpPr/>
      </dsp:nvSpPr>
      <dsp:spPr>
        <a:xfrm>
          <a:off x="1051559" y="2131806"/>
          <a:ext cx="7040880" cy="935915"/>
        </a:xfrm>
        <a:prstGeom prst="roundRect">
          <a:avLst>
            <a:gd name="adj" fmla="val 10000"/>
          </a:avLst>
        </a:prstGeom>
        <a:gradFill rotWithShape="0">
          <a:gsLst>
            <a:gs pos="0">
              <a:schemeClr val="accent2">
                <a:hueOff val="-734515"/>
                <a:satOff val="-16247"/>
                <a:lumOff val="-3235"/>
                <a:alphaOff val="0"/>
                <a:tint val="94000"/>
                <a:satMod val="105000"/>
                <a:lumMod val="102000"/>
              </a:schemeClr>
            </a:gs>
            <a:gs pos="100000">
              <a:schemeClr val="accent2">
                <a:hueOff val="-734515"/>
                <a:satOff val="-16247"/>
                <a:lumOff val="-3235"/>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Improved accessibility and communication</a:t>
          </a:r>
        </a:p>
      </dsp:txBody>
      <dsp:txXfrm>
        <a:off x="1078971" y="2159218"/>
        <a:ext cx="5851931" cy="881091"/>
      </dsp:txXfrm>
    </dsp:sp>
    <dsp:sp modelId="{9410A4CA-2892-2440-A5F4-EE32EDA67183}">
      <dsp:nvSpPr>
        <dsp:cNvPr id="0" name=""/>
        <dsp:cNvSpPr/>
      </dsp:nvSpPr>
      <dsp:spPr>
        <a:xfrm>
          <a:off x="1577339" y="3197709"/>
          <a:ext cx="7040880" cy="935915"/>
        </a:xfrm>
        <a:prstGeom prst="roundRect">
          <a:avLst>
            <a:gd name="adj" fmla="val 10000"/>
          </a:avLst>
        </a:prstGeom>
        <a:gradFill rotWithShape="0">
          <a:gsLst>
            <a:gs pos="0">
              <a:schemeClr val="accent2">
                <a:hueOff val="-1101773"/>
                <a:satOff val="-24371"/>
                <a:lumOff val="-4853"/>
                <a:alphaOff val="0"/>
                <a:tint val="94000"/>
                <a:satMod val="105000"/>
                <a:lumMod val="102000"/>
              </a:schemeClr>
            </a:gs>
            <a:gs pos="100000">
              <a:schemeClr val="accent2">
                <a:hueOff val="-1101773"/>
                <a:satOff val="-24371"/>
                <a:lumOff val="-4853"/>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Screenshot: LCD + Buzzer System</a:t>
          </a:r>
        </a:p>
      </dsp:txBody>
      <dsp:txXfrm>
        <a:off x="1604751" y="3225121"/>
        <a:ext cx="5851931" cy="881091"/>
      </dsp:txXfrm>
    </dsp:sp>
    <dsp:sp modelId="{21B6D89A-9B91-4045-BE28-057F9DBFB921}">
      <dsp:nvSpPr>
        <dsp:cNvPr id="0" name=""/>
        <dsp:cNvSpPr/>
      </dsp:nvSpPr>
      <dsp:spPr>
        <a:xfrm>
          <a:off x="2103119" y="4263612"/>
          <a:ext cx="7040880" cy="935915"/>
        </a:xfrm>
        <a:prstGeom prst="roundRect">
          <a:avLst>
            <a:gd name="adj" fmla="val 10000"/>
          </a:avLst>
        </a:prstGeom>
        <a:gradFill rotWithShape="0">
          <a:gsLst>
            <a:gs pos="0">
              <a:schemeClr val="accent2">
                <a:hueOff val="-1469031"/>
                <a:satOff val="-32495"/>
                <a:lumOff val="-6470"/>
                <a:alphaOff val="0"/>
                <a:tint val="94000"/>
                <a:satMod val="105000"/>
                <a:lumMod val="102000"/>
              </a:schemeClr>
            </a:gs>
            <a:gs pos="100000">
              <a:schemeClr val="accent2">
                <a:hueOff val="-1469031"/>
                <a:satOff val="-32495"/>
                <a:lumOff val="-647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u="none" kern="1200"/>
            <a:t>This project helped me understand how IoT systems can communicate information to users through multiple outputs. The LCD and buzzer made the traffic controller more accessible and realistic. Managing several components at once also improved my troubleshooting skills and reinforced the importance of organized code when working with complex systems.</a:t>
          </a:r>
          <a:endParaRPr lang="en-US" sz="1200" kern="1200" dirty="0"/>
        </a:p>
      </dsp:txBody>
      <dsp:txXfrm>
        <a:off x="2130531" y="4291024"/>
        <a:ext cx="5851931" cy="881091"/>
      </dsp:txXfrm>
    </dsp:sp>
    <dsp:sp modelId="{384A40D0-C8AC-AC40-B09B-EF5ADFB6C22B}">
      <dsp:nvSpPr>
        <dsp:cNvPr id="0" name=""/>
        <dsp:cNvSpPr/>
      </dsp:nvSpPr>
      <dsp:spPr>
        <a:xfrm>
          <a:off x="6432535" y="683737"/>
          <a:ext cx="608344" cy="608344"/>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569412" y="683737"/>
        <a:ext cx="334590" cy="457779"/>
      </dsp:txXfrm>
    </dsp:sp>
    <dsp:sp modelId="{21FBF6E2-1E47-A447-BEF1-A3734E43D2C7}">
      <dsp:nvSpPr>
        <dsp:cNvPr id="0" name=""/>
        <dsp:cNvSpPr/>
      </dsp:nvSpPr>
      <dsp:spPr>
        <a:xfrm>
          <a:off x="6958315" y="1749641"/>
          <a:ext cx="608344" cy="608344"/>
        </a:xfrm>
        <a:prstGeom prst="downArrow">
          <a:avLst>
            <a:gd name="adj1" fmla="val 55000"/>
            <a:gd name="adj2" fmla="val 45000"/>
          </a:avLst>
        </a:prstGeom>
        <a:solidFill>
          <a:schemeClr val="accent2">
            <a:tint val="40000"/>
            <a:alpha val="90000"/>
            <a:hueOff val="-398579"/>
            <a:satOff val="-14188"/>
            <a:lumOff val="-902"/>
            <a:alphaOff val="0"/>
          </a:schemeClr>
        </a:solidFill>
        <a:ln w="9525" cap="flat" cmpd="sng" algn="ctr">
          <a:solidFill>
            <a:schemeClr val="accent2">
              <a:tint val="40000"/>
              <a:alpha val="90000"/>
              <a:hueOff val="-398579"/>
              <a:satOff val="-14188"/>
              <a:lumOff val="-90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095192" y="1749641"/>
        <a:ext cx="334590" cy="457779"/>
      </dsp:txXfrm>
    </dsp:sp>
    <dsp:sp modelId="{BD713A88-3DA0-D748-9F82-FC9F94AB158F}">
      <dsp:nvSpPr>
        <dsp:cNvPr id="0" name=""/>
        <dsp:cNvSpPr/>
      </dsp:nvSpPr>
      <dsp:spPr>
        <a:xfrm>
          <a:off x="7484095" y="2799945"/>
          <a:ext cx="608344" cy="608344"/>
        </a:xfrm>
        <a:prstGeom prst="downArrow">
          <a:avLst>
            <a:gd name="adj1" fmla="val 55000"/>
            <a:gd name="adj2" fmla="val 45000"/>
          </a:avLst>
        </a:prstGeom>
        <a:solidFill>
          <a:schemeClr val="accent2">
            <a:tint val="40000"/>
            <a:alpha val="90000"/>
            <a:hueOff val="-797157"/>
            <a:satOff val="-28376"/>
            <a:lumOff val="-1804"/>
            <a:alphaOff val="0"/>
          </a:schemeClr>
        </a:solidFill>
        <a:ln w="9525" cap="flat" cmpd="sng" algn="ctr">
          <a:solidFill>
            <a:schemeClr val="accent2">
              <a:tint val="40000"/>
              <a:alpha val="90000"/>
              <a:hueOff val="-797157"/>
              <a:satOff val="-28376"/>
              <a:lumOff val="-180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620972" y="2799945"/>
        <a:ext cx="334590" cy="457779"/>
      </dsp:txXfrm>
    </dsp:sp>
    <dsp:sp modelId="{9B44A0E1-B7A9-A14B-8F37-F75FDCAF857B}">
      <dsp:nvSpPr>
        <dsp:cNvPr id="0" name=""/>
        <dsp:cNvSpPr/>
      </dsp:nvSpPr>
      <dsp:spPr>
        <a:xfrm>
          <a:off x="8009875" y="3876248"/>
          <a:ext cx="608344" cy="608344"/>
        </a:xfrm>
        <a:prstGeom prst="downArrow">
          <a:avLst>
            <a:gd name="adj1" fmla="val 55000"/>
            <a:gd name="adj2" fmla="val 45000"/>
          </a:avLst>
        </a:prstGeom>
        <a:solidFill>
          <a:schemeClr val="accent2">
            <a:tint val="40000"/>
            <a:alpha val="90000"/>
            <a:hueOff val="-1195736"/>
            <a:satOff val="-42564"/>
            <a:lumOff val="-2706"/>
            <a:alphaOff val="0"/>
          </a:schemeClr>
        </a:solidFill>
        <a:ln w="9525" cap="flat" cmpd="sng" algn="ctr">
          <a:solidFill>
            <a:schemeClr val="accent2">
              <a:tint val="40000"/>
              <a:alpha val="90000"/>
              <a:hueOff val="-1195736"/>
              <a:satOff val="-42564"/>
              <a:lumOff val="-27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8146752" y="3876248"/>
        <a:ext cx="334590" cy="4577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24FAD-43B5-6743-AD83-E67B4A83C6A6}">
      <dsp:nvSpPr>
        <dsp:cNvPr id="0" name=""/>
        <dsp:cNvSpPr/>
      </dsp:nvSpPr>
      <dsp:spPr>
        <a:xfrm>
          <a:off x="0" y="0"/>
          <a:ext cx="6381714" cy="1065007"/>
        </a:xfrm>
        <a:prstGeom prst="roundRect">
          <a:avLst>
            <a:gd name="adj" fmla="val 10000"/>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Web‑based control of traffic system</a:t>
          </a:r>
        </a:p>
      </dsp:txBody>
      <dsp:txXfrm>
        <a:off x="31193" y="31193"/>
        <a:ext cx="5107883" cy="1002621"/>
      </dsp:txXfrm>
    </dsp:sp>
    <dsp:sp modelId="{C1569DFB-8E40-BF45-873F-D25122C49CB2}">
      <dsp:nvSpPr>
        <dsp:cNvPr id="0" name=""/>
        <dsp:cNvSpPr/>
      </dsp:nvSpPr>
      <dsp:spPr>
        <a:xfrm>
          <a:off x="476556" y="1212924"/>
          <a:ext cx="6381714" cy="1065007"/>
        </a:xfrm>
        <a:prstGeom prst="roundRect">
          <a:avLst>
            <a:gd name="adj" fmla="val 10000"/>
          </a:avLst>
        </a:prstGeom>
        <a:gradFill rotWithShape="0">
          <a:gsLst>
            <a:gs pos="0">
              <a:schemeClr val="accent2">
                <a:hueOff val="-367258"/>
                <a:satOff val="-8124"/>
                <a:lumOff val="-1618"/>
                <a:alphaOff val="0"/>
                <a:tint val="94000"/>
                <a:satMod val="105000"/>
                <a:lumMod val="102000"/>
              </a:schemeClr>
            </a:gs>
            <a:gs pos="100000">
              <a:schemeClr val="accent2">
                <a:hueOff val="-367258"/>
                <a:satOff val="-8124"/>
                <a:lumOff val="-1618"/>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Emergency buzzer and crosswalk included</a:t>
          </a:r>
        </a:p>
      </dsp:txBody>
      <dsp:txXfrm>
        <a:off x="507749" y="1244117"/>
        <a:ext cx="5150517" cy="1002621"/>
      </dsp:txXfrm>
    </dsp:sp>
    <dsp:sp modelId="{2EE50ACA-426D-6E4A-A743-780ECB258F6A}">
      <dsp:nvSpPr>
        <dsp:cNvPr id="0" name=""/>
        <dsp:cNvSpPr/>
      </dsp:nvSpPr>
      <dsp:spPr>
        <a:xfrm>
          <a:off x="953113" y="2425849"/>
          <a:ext cx="6381714" cy="1065007"/>
        </a:xfrm>
        <a:prstGeom prst="roundRect">
          <a:avLst>
            <a:gd name="adj" fmla="val 10000"/>
          </a:avLst>
        </a:prstGeom>
        <a:gradFill rotWithShape="0">
          <a:gsLst>
            <a:gs pos="0">
              <a:schemeClr val="accent2">
                <a:hueOff val="-734515"/>
                <a:satOff val="-16247"/>
                <a:lumOff val="-3235"/>
                <a:alphaOff val="0"/>
                <a:tint val="94000"/>
                <a:satMod val="105000"/>
                <a:lumMod val="102000"/>
              </a:schemeClr>
            </a:gs>
            <a:gs pos="100000">
              <a:schemeClr val="accent2">
                <a:hueOff val="-734515"/>
                <a:satOff val="-16247"/>
                <a:lumOff val="-3235"/>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Applied basic IoT security concepts</a:t>
          </a:r>
        </a:p>
      </dsp:txBody>
      <dsp:txXfrm>
        <a:off x="984306" y="2457042"/>
        <a:ext cx="5150517" cy="1002621"/>
      </dsp:txXfrm>
    </dsp:sp>
    <dsp:sp modelId="{9B57E254-3676-4B40-A6FF-E0172BCE7040}">
      <dsp:nvSpPr>
        <dsp:cNvPr id="0" name=""/>
        <dsp:cNvSpPr/>
      </dsp:nvSpPr>
      <dsp:spPr>
        <a:xfrm>
          <a:off x="1429669" y="3638774"/>
          <a:ext cx="6381714" cy="1065007"/>
        </a:xfrm>
        <a:prstGeom prst="roundRect">
          <a:avLst>
            <a:gd name="adj" fmla="val 10000"/>
          </a:avLst>
        </a:prstGeom>
        <a:gradFill rotWithShape="0">
          <a:gsLst>
            <a:gs pos="0">
              <a:schemeClr val="accent2">
                <a:hueOff val="-1101773"/>
                <a:satOff val="-24371"/>
                <a:lumOff val="-4853"/>
                <a:alphaOff val="0"/>
                <a:tint val="94000"/>
                <a:satMod val="105000"/>
                <a:lumMod val="102000"/>
              </a:schemeClr>
            </a:gs>
            <a:gs pos="100000">
              <a:schemeClr val="accent2">
                <a:hueOff val="-1101773"/>
                <a:satOff val="-24371"/>
                <a:lumOff val="-4853"/>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Screenshot: Web Control + System Output</a:t>
          </a:r>
        </a:p>
      </dsp:txBody>
      <dsp:txXfrm>
        <a:off x="1460862" y="3669967"/>
        <a:ext cx="5150517" cy="1002621"/>
      </dsp:txXfrm>
    </dsp:sp>
    <dsp:sp modelId="{DA9BBCA2-5B9A-9948-8614-C6CF4385F4A1}">
      <dsp:nvSpPr>
        <dsp:cNvPr id="0" name=""/>
        <dsp:cNvSpPr/>
      </dsp:nvSpPr>
      <dsp:spPr>
        <a:xfrm>
          <a:off x="1906226" y="4851698"/>
          <a:ext cx="6381714" cy="1065007"/>
        </a:xfrm>
        <a:prstGeom prst="roundRect">
          <a:avLst>
            <a:gd name="adj" fmla="val 10000"/>
          </a:avLst>
        </a:prstGeom>
        <a:gradFill rotWithShape="0">
          <a:gsLst>
            <a:gs pos="0">
              <a:schemeClr val="accent2">
                <a:hueOff val="-1469031"/>
                <a:satOff val="-32495"/>
                <a:lumOff val="-6470"/>
                <a:alphaOff val="0"/>
                <a:tint val="94000"/>
                <a:satMod val="105000"/>
                <a:lumMod val="102000"/>
              </a:schemeClr>
            </a:gs>
            <a:gs pos="100000">
              <a:schemeClr val="accent2">
                <a:hueOff val="-1469031"/>
                <a:satOff val="-32495"/>
                <a:lumOff val="-647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u="none" kern="1200"/>
            <a:t>This project brought together everything I learned throughout the course. Adding web-based control and security made the system feel much closer to a real-world smart city application. Managing multiple components and securing remote access helped me better understand how IoT systems must balance functionality, accessibility, and security.</a:t>
          </a:r>
          <a:endParaRPr lang="en-US" sz="1400" kern="1200" dirty="0"/>
        </a:p>
      </dsp:txBody>
      <dsp:txXfrm>
        <a:off x="1937419" y="4882891"/>
        <a:ext cx="5150517" cy="1002621"/>
      </dsp:txXfrm>
    </dsp:sp>
    <dsp:sp modelId="{35938F60-540D-6442-8658-E76D82944518}">
      <dsp:nvSpPr>
        <dsp:cNvPr id="0" name=""/>
        <dsp:cNvSpPr/>
      </dsp:nvSpPr>
      <dsp:spPr>
        <a:xfrm>
          <a:off x="5689459" y="778046"/>
          <a:ext cx="692254" cy="692254"/>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5845216" y="778046"/>
        <a:ext cx="380740" cy="520921"/>
      </dsp:txXfrm>
    </dsp:sp>
    <dsp:sp modelId="{E6B98EC7-316C-DC4A-9805-0D72927D8FD1}">
      <dsp:nvSpPr>
        <dsp:cNvPr id="0" name=""/>
        <dsp:cNvSpPr/>
      </dsp:nvSpPr>
      <dsp:spPr>
        <a:xfrm>
          <a:off x="6166016" y="1990971"/>
          <a:ext cx="692254" cy="692254"/>
        </a:xfrm>
        <a:prstGeom prst="downArrow">
          <a:avLst>
            <a:gd name="adj1" fmla="val 55000"/>
            <a:gd name="adj2" fmla="val 45000"/>
          </a:avLst>
        </a:prstGeom>
        <a:solidFill>
          <a:schemeClr val="accent2">
            <a:tint val="40000"/>
            <a:alpha val="90000"/>
            <a:hueOff val="-398579"/>
            <a:satOff val="-14188"/>
            <a:lumOff val="-902"/>
            <a:alphaOff val="0"/>
          </a:schemeClr>
        </a:solidFill>
        <a:ln w="9525" cap="flat" cmpd="sng" algn="ctr">
          <a:solidFill>
            <a:schemeClr val="accent2">
              <a:tint val="40000"/>
              <a:alpha val="90000"/>
              <a:hueOff val="-398579"/>
              <a:satOff val="-14188"/>
              <a:lumOff val="-90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6321773" y="1990971"/>
        <a:ext cx="380740" cy="520921"/>
      </dsp:txXfrm>
    </dsp:sp>
    <dsp:sp modelId="{37E1658E-ABA8-C847-B7EC-4AC63FCF9993}">
      <dsp:nvSpPr>
        <dsp:cNvPr id="0" name=""/>
        <dsp:cNvSpPr/>
      </dsp:nvSpPr>
      <dsp:spPr>
        <a:xfrm>
          <a:off x="6642573" y="3186146"/>
          <a:ext cx="692254" cy="692254"/>
        </a:xfrm>
        <a:prstGeom prst="downArrow">
          <a:avLst>
            <a:gd name="adj1" fmla="val 55000"/>
            <a:gd name="adj2" fmla="val 45000"/>
          </a:avLst>
        </a:prstGeom>
        <a:solidFill>
          <a:schemeClr val="accent2">
            <a:tint val="40000"/>
            <a:alpha val="90000"/>
            <a:hueOff val="-797157"/>
            <a:satOff val="-28376"/>
            <a:lumOff val="-1804"/>
            <a:alphaOff val="0"/>
          </a:schemeClr>
        </a:solidFill>
        <a:ln w="9525" cap="flat" cmpd="sng" algn="ctr">
          <a:solidFill>
            <a:schemeClr val="accent2">
              <a:tint val="40000"/>
              <a:alpha val="90000"/>
              <a:hueOff val="-797157"/>
              <a:satOff val="-28376"/>
              <a:lumOff val="-180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6798330" y="3186146"/>
        <a:ext cx="380740" cy="520921"/>
      </dsp:txXfrm>
    </dsp:sp>
    <dsp:sp modelId="{1377FF5D-8A77-504B-856F-1B13F6C65415}">
      <dsp:nvSpPr>
        <dsp:cNvPr id="0" name=""/>
        <dsp:cNvSpPr/>
      </dsp:nvSpPr>
      <dsp:spPr>
        <a:xfrm>
          <a:off x="7119129" y="4410904"/>
          <a:ext cx="692254" cy="692254"/>
        </a:xfrm>
        <a:prstGeom prst="downArrow">
          <a:avLst>
            <a:gd name="adj1" fmla="val 55000"/>
            <a:gd name="adj2" fmla="val 45000"/>
          </a:avLst>
        </a:prstGeom>
        <a:solidFill>
          <a:schemeClr val="accent2">
            <a:tint val="40000"/>
            <a:alpha val="90000"/>
            <a:hueOff val="-1195736"/>
            <a:satOff val="-42564"/>
            <a:lumOff val="-2706"/>
            <a:alphaOff val="0"/>
          </a:schemeClr>
        </a:solidFill>
        <a:ln w="9525" cap="flat" cmpd="sng" algn="ctr">
          <a:solidFill>
            <a:schemeClr val="accent2">
              <a:tint val="40000"/>
              <a:alpha val="90000"/>
              <a:hueOff val="-1195736"/>
              <a:satOff val="-42564"/>
              <a:lumOff val="-27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274886" y="4410904"/>
        <a:ext cx="380740" cy="5209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82AC8-479A-41DC-A95C-8ED3610DA268}">
      <dsp:nvSpPr>
        <dsp:cNvPr id="0" name=""/>
        <dsp:cNvSpPr/>
      </dsp:nvSpPr>
      <dsp:spPr>
        <a:xfrm>
          <a:off x="0" y="16018"/>
          <a:ext cx="9144000" cy="115545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733F42-A291-44B0-BBAF-3D3ED098C6CD}">
      <dsp:nvSpPr>
        <dsp:cNvPr id="0" name=""/>
        <dsp:cNvSpPr/>
      </dsp:nvSpPr>
      <dsp:spPr>
        <a:xfrm>
          <a:off x="349526" y="262258"/>
          <a:ext cx="635502" cy="6355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07273D-478A-4929-8F38-8B0AEBBADBE6}">
      <dsp:nvSpPr>
        <dsp:cNvPr id="0" name=""/>
        <dsp:cNvSpPr/>
      </dsp:nvSpPr>
      <dsp:spPr>
        <a:xfrm>
          <a:off x="1334556" y="2279"/>
          <a:ext cx="7809443" cy="1155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6" tIns="122286" rIns="122286" bIns="122286" numCol="1" spcCol="1270" anchor="ctr" anchorCtr="0">
          <a:noAutofit/>
        </a:bodyPr>
        <a:lstStyle/>
        <a:p>
          <a:pPr marL="0" lvl="0" indent="0" algn="l" defTabSz="977900">
            <a:lnSpc>
              <a:spcPct val="90000"/>
            </a:lnSpc>
            <a:spcBef>
              <a:spcPct val="0"/>
            </a:spcBef>
            <a:spcAft>
              <a:spcPct val="35000"/>
            </a:spcAft>
            <a:buNone/>
          </a:pPr>
          <a:r>
            <a:rPr lang="en-US" sz="2200" kern="1200" dirty="0"/>
            <a:t>CEIS 114 Course Textbook and Learning Materials</a:t>
          </a:r>
        </a:p>
      </dsp:txBody>
      <dsp:txXfrm>
        <a:off x="1334556" y="2279"/>
        <a:ext cx="7809443" cy="1155459"/>
      </dsp:txXfrm>
    </dsp:sp>
    <dsp:sp modelId="{3659B683-79A3-4C73-ACEC-D7CEB4A79D8F}">
      <dsp:nvSpPr>
        <dsp:cNvPr id="0" name=""/>
        <dsp:cNvSpPr/>
      </dsp:nvSpPr>
      <dsp:spPr>
        <a:xfrm>
          <a:off x="0" y="1446604"/>
          <a:ext cx="9144000" cy="115545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A578D1-5F44-4234-A133-297DFAE419B1}">
      <dsp:nvSpPr>
        <dsp:cNvPr id="0" name=""/>
        <dsp:cNvSpPr/>
      </dsp:nvSpPr>
      <dsp:spPr>
        <a:xfrm>
          <a:off x="349526" y="1706583"/>
          <a:ext cx="635502" cy="6355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4EA106-4336-4BEB-AC89-994364D17E5D}">
      <dsp:nvSpPr>
        <dsp:cNvPr id="0" name=""/>
        <dsp:cNvSpPr/>
      </dsp:nvSpPr>
      <dsp:spPr>
        <a:xfrm>
          <a:off x="1334556" y="1446604"/>
          <a:ext cx="7809443" cy="1155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6" tIns="122286" rIns="122286" bIns="122286" numCol="1" spcCol="1270" anchor="ctr" anchorCtr="0">
          <a:noAutofit/>
        </a:bodyPr>
        <a:lstStyle/>
        <a:p>
          <a:pPr marL="0" lvl="0" indent="0" algn="l" defTabSz="977900">
            <a:lnSpc>
              <a:spcPct val="90000"/>
            </a:lnSpc>
            <a:spcBef>
              <a:spcPct val="0"/>
            </a:spcBef>
            <a:spcAft>
              <a:spcPct val="35000"/>
            </a:spcAft>
            <a:buNone/>
          </a:pPr>
          <a:r>
            <a:rPr lang="en-US" sz="2200" kern="1200"/>
            <a:t>Wokwi Online Simulation Platform</a:t>
          </a:r>
        </a:p>
      </dsp:txBody>
      <dsp:txXfrm>
        <a:off x="1334556" y="1446604"/>
        <a:ext cx="7809443" cy="1155459"/>
      </dsp:txXfrm>
    </dsp:sp>
    <dsp:sp modelId="{C9D3D253-C7A2-493E-9B0B-DDFEC1F3208F}">
      <dsp:nvSpPr>
        <dsp:cNvPr id="0" name=""/>
        <dsp:cNvSpPr/>
      </dsp:nvSpPr>
      <dsp:spPr>
        <a:xfrm>
          <a:off x="0" y="2890929"/>
          <a:ext cx="9144000" cy="115545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6AB9B3-FF1A-4A0B-A19D-4CBCA9E1CF2A}">
      <dsp:nvSpPr>
        <dsp:cNvPr id="0" name=""/>
        <dsp:cNvSpPr/>
      </dsp:nvSpPr>
      <dsp:spPr>
        <a:xfrm>
          <a:off x="349526" y="3150907"/>
          <a:ext cx="635502" cy="6355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852CE4-E1CF-4347-BC5E-22B589C281A7}">
      <dsp:nvSpPr>
        <dsp:cNvPr id="0" name=""/>
        <dsp:cNvSpPr/>
      </dsp:nvSpPr>
      <dsp:spPr>
        <a:xfrm>
          <a:off x="1334556" y="2890929"/>
          <a:ext cx="7809443" cy="1155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6" tIns="122286" rIns="122286" bIns="122286" numCol="1" spcCol="1270" anchor="ctr" anchorCtr="0">
          <a:noAutofit/>
        </a:bodyPr>
        <a:lstStyle/>
        <a:p>
          <a:pPr marL="0" lvl="0" indent="0" algn="l" defTabSz="977900">
            <a:lnSpc>
              <a:spcPct val="90000"/>
            </a:lnSpc>
            <a:spcBef>
              <a:spcPct val="0"/>
            </a:spcBef>
            <a:spcAft>
              <a:spcPct val="35000"/>
            </a:spcAft>
            <a:buNone/>
          </a:pPr>
          <a:r>
            <a:rPr lang="en-US" sz="2200" kern="1200"/>
            <a:t>ESP32 Official Documentation</a:t>
          </a:r>
        </a:p>
      </dsp:txBody>
      <dsp:txXfrm>
        <a:off x="1334556" y="2890929"/>
        <a:ext cx="7809443" cy="1155459"/>
      </dsp:txXfrm>
    </dsp:sp>
    <dsp:sp modelId="{31F1A6D4-BD37-4DB8-A29C-A4D9CF2ACE15}">
      <dsp:nvSpPr>
        <dsp:cNvPr id="0" name=""/>
        <dsp:cNvSpPr/>
      </dsp:nvSpPr>
      <dsp:spPr>
        <a:xfrm>
          <a:off x="0" y="4335254"/>
          <a:ext cx="9144000" cy="115545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32CCDE-FCBE-42A1-A081-94E0B8DBF5E3}">
      <dsp:nvSpPr>
        <dsp:cNvPr id="0" name=""/>
        <dsp:cNvSpPr/>
      </dsp:nvSpPr>
      <dsp:spPr>
        <a:xfrm>
          <a:off x="349526" y="4595232"/>
          <a:ext cx="635502" cy="6355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793089-F6AD-4F07-B020-52094115A041}">
      <dsp:nvSpPr>
        <dsp:cNvPr id="0" name=""/>
        <dsp:cNvSpPr/>
      </dsp:nvSpPr>
      <dsp:spPr>
        <a:xfrm>
          <a:off x="1334556" y="4335254"/>
          <a:ext cx="7809443" cy="1155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6" tIns="122286" rIns="122286" bIns="122286" numCol="1" spcCol="1270" anchor="ctr" anchorCtr="0">
          <a:noAutofit/>
        </a:bodyPr>
        <a:lstStyle/>
        <a:p>
          <a:pPr marL="0" lvl="0" indent="0" algn="l" defTabSz="977900">
            <a:lnSpc>
              <a:spcPct val="90000"/>
            </a:lnSpc>
            <a:spcBef>
              <a:spcPct val="0"/>
            </a:spcBef>
            <a:spcAft>
              <a:spcPct val="35000"/>
            </a:spcAft>
            <a:buNone/>
          </a:pPr>
          <a:r>
            <a:rPr lang="en-US" sz="2200" kern="1200"/>
            <a:t>Course lectures, labs, and instructor-provided resources</a:t>
          </a:r>
        </a:p>
      </dsp:txBody>
      <dsp:txXfrm>
        <a:off x="1334556" y="4335254"/>
        <a:ext cx="7809443" cy="115545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056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presentation summarizes my CEIS 114 projects from Weeks 2 through 7, showing the progression from basic IoT planning to a secured, web‑controlled system.</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These skills directly support future IT and cybersecurity roles.</a:t>
            </a: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The conclusion ties course learning to future academic and career plans.</a:t>
            </a:r>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References used throughout the course and projects.</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slide introduces the scope of the course and explains how each weekly project built on the previous one to create a fully integrated IoT system.</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Week 2 focused on planning and understanding IoT connectivity using the ESP32. The Wi‑Fi scan confirmed the device’s networking capabilities.</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project moved from planning into hands‑on implementation using LEDs and code.</a:t>
            </a: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Week 4 expanded the system and emphasized scalability and organization.</a:t>
            </a: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module introduced user interaction and real‑time system response.</a:t>
            </a: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Week 6 focused on user feedback and multi‑device integration.</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final project brought everything together into a secure, remotely controlled system.</a:t>
            </a: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slide explains the main challenges and how they were overcome.</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5BCAD085-E8A6-8845-BD4E-CB4CCA059FC4}" type="datetimeFigureOut">
              <a:rPr lang="en-US" smtClean="0"/>
              <a:t>5/18/26</a:t>
            </a:fld>
            <a:endParaRPr lang="en-US"/>
          </a:p>
        </p:txBody>
      </p:sp>
      <p:sp>
        <p:nvSpPr>
          <p:cNvPr id="5" name="Footer Placeholder 4"/>
          <p:cNvSpPr>
            <a:spLocks noGrp="1"/>
          </p:cNvSpPr>
          <p:nvPr>
            <p:ph type="ftr" sz="quarter" idx="11"/>
          </p:nvPr>
        </p:nvSpPr>
        <p:spPr>
          <a:xfrm>
            <a:off x="1900237" y="5410202"/>
            <a:ext cx="3843665" cy="365125"/>
          </a:xfrm>
        </p:spPr>
        <p:txBody>
          <a:bodyPr/>
          <a:lstStyle/>
          <a:p>
            <a:endParaRPr lang="en-US"/>
          </a:p>
        </p:txBody>
      </p:sp>
      <p:sp>
        <p:nvSpPr>
          <p:cNvPr id="6" name="Slide Number Placeholder 5"/>
          <p:cNvSpPr>
            <a:spLocks noGrp="1"/>
          </p:cNvSpPr>
          <p:nvPr>
            <p:ph type="sldNum" sz="quarter" idx="12"/>
          </p:nvPr>
        </p:nvSpPr>
        <p:spPr>
          <a:xfrm>
            <a:off x="7915603" y="5410200"/>
            <a:ext cx="578317"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60146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60874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848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306192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0509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CAD085-E8A6-8845-BD4E-CB4CCA059FC4}" type="datetimeFigureOut">
              <a:rPr lang="en-US" smtClean="0"/>
              <a:t>5/18/26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50022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CAD085-E8A6-8845-BD4E-CB4CCA059FC4}" type="datetimeFigureOut">
              <a:rPr lang="en-US" smtClean="0"/>
              <a:t>5/18/26</a:t>
            </a:fld>
            <a:endParaRPr lang="en-US"/>
          </a:p>
        </p:txBody>
      </p:sp>
      <p:sp>
        <p:nvSpPr>
          <p:cNvPr id="4" name="Footer Placeholder 3"/>
          <p:cNvSpPr>
            <a:spLocks noGrp="1"/>
          </p:cNvSpPr>
          <p:nvPr>
            <p:ph type="ftr" sz="quarter" idx="11"/>
          </p:nvPr>
        </p:nvSpPr>
        <p:spPr/>
        <p:txBody>
          <a:bodyPr/>
          <a:lstStyle>
            <a:lvl1pPr>
              <a:defRPr cap="all" baseline="0"/>
            </a:lvl1p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06887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5/18/26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71629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5/18/26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97951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US"/>
              <a:t>Click to edit Master title style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5BCAD085-E8A6-8845-BD4E-CB4CCA059FC4}" type="datetimeFigureOut">
              <a:rPr lang="en-US" smtClean="0"/>
              <a:t>5/18/26</a:t>
            </a:fld>
            <a:endParaRPr lang="en-US"/>
          </a:p>
        </p:txBody>
      </p:sp>
      <p:sp>
        <p:nvSpPr>
          <p:cNvPr id="50" name="Footer Placeholder 4"/>
          <p:cNvSpPr>
            <a:spLocks noGrp="1"/>
          </p:cNvSpPr>
          <p:nvPr>
            <p:ph type="ftr" sz="quarter" idx="11"/>
          </p:nvPr>
        </p:nvSpPr>
        <p:spPr>
          <a:xfrm>
            <a:off x="856059" y="5883276"/>
            <a:ext cx="4679482" cy="365125"/>
          </a:xfrm>
        </p:spPr>
        <p:txBody>
          <a:bodyPr/>
          <a:lstStyle/>
          <a:p>
            <a:endParaRPr lang="en-US"/>
          </a:p>
        </p:txBody>
      </p:sp>
      <p:sp>
        <p:nvSpPr>
          <p:cNvPr id="51" name="Slide Number Placeholder 5"/>
          <p:cNvSpPr>
            <a:spLocks noGrp="1"/>
          </p:cNvSpPr>
          <p:nvPr>
            <p:ph type="sldNum" sz="quarter" idx="12"/>
          </p:nvPr>
        </p:nvSpPr>
        <p:spPr>
          <a:xfrm>
            <a:off x="7707241" y="5883275"/>
            <a:ext cx="578317"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20991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85137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5/18/26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19371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5/18/26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97376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5/18/26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08404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4045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53526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63978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BCAD085-E8A6-8845-BD4E-CB4CCA059FC4}" type="datetimeFigureOut">
              <a:rPr lang="en-US" smtClean="0"/>
              <a:t>5/18/26</a:t>
            </a:fld>
            <a:endParaRPr lang="en-US"/>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542179014"/>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jpe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jpeg"/><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7D4B16D-600A-41A1-8B1B-3727C56C0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E7C35E0-BD19-4AFC-81BF-7A7507E9C9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728807" cy="6858001"/>
            <a:chOff x="0" y="0"/>
            <a:chExt cx="2305051" cy="6858001"/>
          </a:xfrm>
          <a:solidFill>
            <a:schemeClr val="tx1">
              <a:alpha val="60000"/>
            </a:schemeClr>
          </a:solidFill>
          <a:effectLst/>
        </p:grpSpPr>
        <p:sp>
          <p:nvSpPr>
            <p:cNvPr id="11" name="Rectangle 5">
              <a:extLst>
                <a:ext uri="{FF2B5EF4-FFF2-40B4-BE49-F238E27FC236}">
                  <a16:creationId xmlns:a16="http://schemas.microsoft.com/office/drawing/2014/main" id="{1E08D20A-3975-4596-85C6-D4679958628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2" name="Freeform 6">
              <a:extLst>
                <a:ext uri="{FF2B5EF4-FFF2-40B4-BE49-F238E27FC236}">
                  <a16:creationId xmlns:a16="http://schemas.microsoft.com/office/drawing/2014/main" id="{630A9349-BFE4-4720-A229-98DCD3B69F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3" name="Freeform 7">
              <a:extLst>
                <a:ext uri="{FF2B5EF4-FFF2-40B4-BE49-F238E27FC236}">
                  <a16:creationId xmlns:a16="http://schemas.microsoft.com/office/drawing/2014/main" id="{28487744-BBC9-4D40-85B3-0D45003C33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4" name="Rectangle 8">
              <a:extLst>
                <a:ext uri="{FF2B5EF4-FFF2-40B4-BE49-F238E27FC236}">
                  <a16:creationId xmlns:a16="http://schemas.microsoft.com/office/drawing/2014/main" id="{FAD6EF4D-97BD-46B4-9B5B-CD70971DD5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9">
              <a:extLst>
                <a:ext uri="{FF2B5EF4-FFF2-40B4-BE49-F238E27FC236}">
                  <a16:creationId xmlns:a16="http://schemas.microsoft.com/office/drawing/2014/main" id="{210DCC42-11D2-4162-B47A-869B3F6694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6" name="Freeform 10">
              <a:extLst>
                <a:ext uri="{FF2B5EF4-FFF2-40B4-BE49-F238E27FC236}">
                  <a16:creationId xmlns:a16="http://schemas.microsoft.com/office/drawing/2014/main" id="{DE4880D6-6ECE-4F1B-B474-FE3940D04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7" name="Freeform 11">
              <a:extLst>
                <a:ext uri="{FF2B5EF4-FFF2-40B4-BE49-F238E27FC236}">
                  <a16:creationId xmlns:a16="http://schemas.microsoft.com/office/drawing/2014/main" id="{A1A39307-F675-49D2-9E45-28DA2AB5C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8" name="Freeform 12">
              <a:extLst>
                <a:ext uri="{FF2B5EF4-FFF2-40B4-BE49-F238E27FC236}">
                  <a16:creationId xmlns:a16="http://schemas.microsoft.com/office/drawing/2014/main" id="{AC5E23C5-C5D6-4BC3-9531-C0B2D7D29F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 name="Freeform 13">
              <a:extLst>
                <a:ext uri="{FF2B5EF4-FFF2-40B4-BE49-F238E27FC236}">
                  <a16:creationId xmlns:a16="http://schemas.microsoft.com/office/drawing/2014/main" id="{4D3FC0A7-9672-4B19-8D54-71C3B39F7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 name="Freeform 14">
              <a:extLst>
                <a:ext uri="{FF2B5EF4-FFF2-40B4-BE49-F238E27FC236}">
                  <a16:creationId xmlns:a16="http://schemas.microsoft.com/office/drawing/2014/main" id="{9911D04C-3FFB-4D1E-8F59-5C02692E3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 name="Freeform 15">
              <a:extLst>
                <a:ext uri="{FF2B5EF4-FFF2-40B4-BE49-F238E27FC236}">
                  <a16:creationId xmlns:a16="http://schemas.microsoft.com/office/drawing/2014/main" id="{A0178C8F-EF32-4F3D-B022-60A7DE1367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 name="Freeform 16">
              <a:extLst>
                <a:ext uri="{FF2B5EF4-FFF2-40B4-BE49-F238E27FC236}">
                  <a16:creationId xmlns:a16="http://schemas.microsoft.com/office/drawing/2014/main" id="{EEB2DD25-DE0D-48CE-8218-E4EF12273A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 name="Freeform 17">
              <a:extLst>
                <a:ext uri="{FF2B5EF4-FFF2-40B4-BE49-F238E27FC236}">
                  <a16:creationId xmlns:a16="http://schemas.microsoft.com/office/drawing/2014/main" id="{13C92E55-66CB-48F7-BF28-5D8ED146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4" name="Freeform 18">
              <a:extLst>
                <a:ext uri="{FF2B5EF4-FFF2-40B4-BE49-F238E27FC236}">
                  <a16:creationId xmlns:a16="http://schemas.microsoft.com/office/drawing/2014/main" id="{CB0B6C7B-4820-48AB-92AF-896559F009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5" name="Freeform 19">
              <a:extLst>
                <a:ext uri="{FF2B5EF4-FFF2-40B4-BE49-F238E27FC236}">
                  <a16:creationId xmlns:a16="http://schemas.microsoft.com/office/drawing/2014/main" id="{2018EECD-4518-458F-989E-6FCAE5AE0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6" name="Freeform 20">
              <a:extLst>
                <a:ext uri="{FF2B5EF4-FFF2-40B4-BE49-F238E27FC236}">
                  <a16:creationId xmlns:a16="http://schemas.microsoft.com/office/drawing/2014/main" id="{1FB0915F-3C52-468A-87E7-F3EE381DA3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7" name="Freeform 21">
              <a:extLst>
                <a:ext uri="{FF2B5EF4-FFF2-40B4-BE49-F238E27FC236}">
                  <a16:creationId xmlns:a16="http://schemas.microsoft.com/office/drawing/2014/main" id="{7B184771-5A8E-4ED5-9179-24B19F26C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8" name="Freeform 22">
              <a:extLst>
                <a:ext uri="{FF2B5EF4-FFF2-40B4-BE49-F238E27FC236}">
                  <a16:creationId xmlns:a16="http://schemas.microsoft.com/office/drawing/2014/main" id="{BC5162D1-D64C-4FBA-BE86-11B27A743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 name="Freeform 23">
              <a:extLst>
                <a:ext uri="{FF2B5EF4-FFF2-40B4-BE49-F238E27FC236}">
                  <a16:creationId xmlns:a16="http://schemas.microsoft.com/office/drawing/2014/main" id="{9EFF345C-6A58-4123-B2D1-2ED9E36912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 name="Freeform 24">
              <a:extLst>
                <a:ext uri="{FF2B5EF4-FFF2-40B4-BE49-F238E27FC236}">
                  <a16:creationId xmlns:a16="http://schemas.microsoft.com/office/drawing/2014/main" id="{03CE89F7-AE1C-4370-920E-EE04C4124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1" name="Freeform 25">
              <a:extLst>
                <a:ext uri="{FF2B5EF4-FFF2-40B4-BE49-F238E27FC236}">
                  <a16:creationId xmlns:a16="http://schemas.microsoft.com/office/drawing/2014/main" id="{D6E298F6-F99D-49EF-B614-24D2179C2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 name="Freeform 26">
              <a:extLst>
                <a:ext uri="{FF2B5EF4-FFF2-40B4-BE49-F238E27FC236}">
                  <a16:creationId xmlns:a16="http://schemas.microsoft.com/office/drawing/2014/main" id="{2424FD35-451D-468C-9EB2-8DA350C124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 name="Freeform 27">
              <a:extLst>
                <a:ext uri="{FF2B5EF4-FFF2-40B4-BE49-F238E27FC236}">
                  <a16:creationId xmlns:a16="http://schemas.microsoft.com/office/drawing/2014/main" id="{45BC0C6F-B91F-42CC-9046-522FE8223C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4" name="Freeform 28">
              <a:extLst>
                <a:ext uri="{FF2B5EF4-FFF2-40B4-BE49-F238E27FC236}">
                  <a16:creationId xmlns:a16="http://schemas.microsoft.com/office/drawing/2014/main" id="{F88AFBEE-A8B5-4B18-B834-5269F6C13C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5" name="Freeform 29">
              <a:extLst>
                <a:ext uri="{FF2B5EF4-FFF2-40B4-BE49-F238E27FC236}">
                  <a16:creationId xmlns:a16="http://schemas.microsoft.com/office/drawing/2014/main" id="{64B0F493-EC69-4C85-87D4-287628231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6" name="Freeform 30">
              <a:extLst>
                <a:ext uri="{FF2B5EF4-FFF2-40B4-BE49-F238E27FC236}">
                  <a16:creationId xmlns:a16="http://schemas.microsoft.com/office/drawing/2014/main" id="{09920E7F-979C-40F6-8FB1-791325A4A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 name="Freeform 31">
              <a:extLst>
                <a:ext uri="{FF2B5EF4-FFF2-40B4-BE49-F238E27FC236}">
                  <a16:creationId xmlns:a16="http://schemas.microsoft.com/office/drawing/2014/main" id="{1387BCC3-D7BF-443E-B18C-87B696E64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 name="Freeform 32">
              <a:extLst>
                <a:ext uri="{FF2B5EF4-FFF2-40B4-BE49-F238E27FC236}">
                  <a16:creationId xmlns:a16="http://schemas.microsoft.com/office/drawing/2014/main" id="{F1C0670D-9FA2-48D7-AFDB-4438ECC3EE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9" name="Rectangle 33">
              <a:extLst>
                <a:ext uri="{FF2B5EF4-FFF2-40B4-BE49-F238E27FC236}">
                  <a16:creationId xmlns:a16="http://schemas.microsoft.com/office/drawing/2014/main" id="{34088C0C-CAD1-4E66-A162-1D7020365B6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40" name="Freeform 34">
              <a:extLst>
                <a:ext uri="{FF2B5EF4-FFF2-40B4-BE49-F238E27FC236}">
                  <a16:creationId xmlns:a16="http://schemas.microsoft.com/office/drawing/2014/main" id="{B8C224A6-72B4-4763-B708-65A321D0D6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1" name="Freeform 35">
              <a:extLst>
                <a:ext uri="{FF2B5EF4-FFF2-40B4-BE49-F238E27FC236}">
                  <a16:creationId xmlns:a16="http://schemas.microsoft.com/office/drawing/2014/main" id="{2EE3A964-523C-470B-8B10-09053452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2" name="Freeform 36">
              <a:extLst>
                <a:ext uri="{FF2B5EF4-FFF2-40B4-BE49-F238E27FC236}">
                  <a16:creationId xmlns:a16="http://schemas.microsoft.com/office/drawing/2014/main" id="{1B87487E-C0EA-4E2A-8FC0-3D4C4F017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3" name="Freeform 37">
              <a:extLst>
                <a:ext uri="{FF2B5EF4-FFF2-40B4-BE49-F238E27FC236}">
                  <a16:creationId xmlns:a16="http://schemas.microsoft.com/office/drawing/2014/main" id="{D8B57E7E-D885-4A0B-BBA0-E3BC3A68CD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4" name="Freeform 38">
              <a:extLst>
                <a:ext uri="{FF2B5EF4-FFF2-40B4-BE49-F238E27FC236}">
                  <a16:creationId xmlns:a16="http://schemas.microsoft.com/office/drawing/2014/main" id="{6FB84573-B84B-4571-A6E5-91CD308E7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5" name="Freeform 39">
              <a:extLst>
                <a:ext uri="{FF2B5EF4-FFF2-40B4-BE49-F238E27FC236}">
                  <a16:creationId xmlns:a16="http://schemas.microsoft.com/office/drawing/2014/main" id="{7EE5EE00-E139-4AB9-ACFC-5E39CFA95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6" name="Freeform 40">
              <a:extLst>
                <a:ext uri="{FF2B5EF4-FFF2-40B4-BE49-F238E27FC236}">
                  <a16:creationId xmlns:a16="http://schemas.microsoft.com/office/drawing/2014/main" id="{5A38A6AA-6753-4EFE-94BB-96DF7397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7" name="Freeform 41">
              <a:extLst>
                <a:ext uri="{FF2B5EF4-FFF2-40B4-BE49-F238E27FC236}">
                  <a16:creationId xmlns:a16="http://schemas.microsoft.com/office/drawing/2014/main" id="{506AB599-570B-4547-97F4-F2C672301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8" name="Freeform 42">
              <a:extLst>
                <a:ext uri="{FF2B5EF4-FFF2-40B4-BE49-F238E27FC236}">
                  <a16:creationId xmlns:a16="http://schemas.microsoft.com/office/drawing/2014/main" id="{9AFDEA1E-DBAB-4507-8D36-786F19A85B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9" name="Freeform 43">
              <a:extLst>
                <a:ext uri="{FF2B5EF4-FFF2-40B4-BE49-F238E27FC236}">
                  <a16:creationId xmlns:a16="http://schemas.microsoft.com/office/drawing/2014/main" id="{C824D6F7-0BDF-4C8C-869D-BDDEB0764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0" name="Freeform 44">
              <a:extLst>
                <a:ext uri="{FF2B5EF4-FFF2-40B4-BE49-F238E27FC236}">
                  <a16:creationId xmlns:a16="http://schemas.microsoft.com/office/drawing/2014/main" id="{6953C491-AE0F-4D2B-9474-18D5E8B5D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1" name="Rectangle 45">
              <a:extLst>
                <a:ext uri="{FF2B5EF4-FFF2-40B4-BE49-F238E27FC236}">
                  <a16:creationId xmlns:a16="http://schemas.microsoft.com/office/drawing/2014/main" id="{5B956350-9BDD-4090-B2B6-12C13D1CE27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52" name="Freeform 46">
              <a:extLst>
                <a:ext uri="{FF2B5EF4-FFF2-40B4-BE49-F238E27FC236}">
                  <a16:creationId xmlns:a16="http://schemas.microsoft.com/office/drawing/2014/main" id="{ECE31E80-E354-44C3-81E0-4E3E41DDF6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3" name="Freeform 47">
              <a:extLst>
                <a:ext uri="{FF2B5EF4-FFF2-40B4-BE49-F238E27FC236}">
                  <a16:creationId xmlns:a16="http://schemas.microsoft.com/office/drawing/2014/main" id="{9DFA35DB-5360-405A-A7EB-064E51FBC0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4" name="Freeform 48">
              <a:extLst>
                <a:ext uri="{FF2B5EF4-FFF2-40B4-BE49-F238E27FC236}">
                  <a16:creationId xmlns:a16="http://schemas.microsoft.com/office/drawing/2014/main" id="{2DA499BD-4313-4AD1-BE87-4BEF50FEC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5" name="Freeform 49">
              <a:extLst>
                <a:ext uri="{FF2B5EF4-FFF2-40B4-BE49-F238E27FC236}">
                  <a16:creationId xmlns:a16="http://schemas.microsoft.com/office/drawing/2014/main" id="{680E4C6D-12D1-417A-A709-EC416D98FA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6" name="Freeform 50">
              <a:extLst>
                <a:ext uri="{FF2B5EF4-FFF2-40B4-BE49-F238E27FC236}">
                  <a16:creationId xmlns:a16="http://schemas.microsoft.com/office/drawing/2014/main" id="{C93537B4-09B6-4CC6-92DE-3D3BDAC7A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7" name="Freeform 51">
              <a:extLst>
                <a:ext uri="{FF2B5EF4-FFF2-40B4-BE49-F238E27FC236}">
                  <a16:creationId xmlns:a16="http://schemas.microsoft.com/office/drawing/2014/main" id="{5D100FC5-9EA8-4DA7-AFA4-BC60831FD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8" name="Freeform 52">
              <a:extLst>
                <a:ext uri="{FF2B5EF4-FFF2-40B4-BE49-F238E27FC236}">
                  <a16:creationId xmlns:a16="http://schemas.microsoft.com/office/drawing/2014/main" id="{3F10D757-6A3B-4314-9755-419B3738E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9" name="Freeform 53">
              <a:extLst>
                <a:ext uri="{FF2B5EF4-FFF2-40B4-BE49-F238E27FC236}">
                  <a16:creationId xmlns:a16="http://schemas.microsoft.com/office/drawing/2014/main" id="{28A4D881-D08B-4AAF-866D-7C3160112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0" name="Freeform 54">
              <a:extLst>
                <a:ext uri="{FF2B5EF4-FFF2-40B4-BE49-F238E27FC236}">
                  <a16:creationId xmlns:a16="http://schemas.microsoft.com/office/drawing/2014/main" id="{A666F3F8-571E-483F-9B9F-31EDB91A9C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1" name="Freeform 55">
              <a:extLst>
                <a:ext uri="{FF2B5EF4-FFF2-40B4-BE49-F238E27FC236}">
                  <a16:creationId xmlns:a16="http://schemas.microsoft.com/office/drawing/2014/main" id="{18305C0F-0A00-450D-92A1-313C72439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2" name="Freeform 56">
              <a:extLst>
                <a:ext uri="{FF2B5EF4-FFF2-40B4-BE49-F238E27FC236}">
                  <a16:creationId xmlns:a16="http://schemas.microsoft.com/office/drawing/2014/main" id="{9A5635D8-CCB7-4D16-BB87-B1BC1AC97D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3" name="Freeform 57">
              <a:extLst>
                <a:ext uri="{FF2B5EF4-FFF2-40B4-BE49-F238E27FC236}">
                  <a16:creationId xmlns:a16="http://schemas.microsoft.com/office/drawing/2014/main" id="{7C10A784-B5EE-4486-96E7-3CC72B93A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4" name="Freeform 58">
              <a:extLst>
                <a:ext uri="{FF2B5EF4-FFF2-40B4-BE49-F238E27FC236}">
                  <a16:creationId xmlns:a16="http://schemas.microsoft.com/office/drawing/2014/main" id="{AE5FA7CA-916C-4A34-A727-E0289D891A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pic>
        <p:nvPicPr>
          <p:cNvPr id="66" name="Picture 2">
            <a:extLst>
              <a:ext uri="{FF2B5EF4-FFF2-40B4-BE49-F238E27FC236}">
                <a16:creationId xmlns:a16="http://schemas.microsoft.com/office/drawing/2014/main" id="{51039561-92F9-40EE-900B-6AA0F58042A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 y="9525"/>
            <a:ext cx="9144002"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p:cNvSpPr>
            <a:spLocks noGrp="1"/>
          </p:cNvSpPr>
          <p:nvPr>
            <p:ph type="ctrTitle"/>
          </p:nvPr>
        </p:nvSpPr>
        <p:spPr>
          <a:xfrm>
            <a:off x="1532334" y="1122363"/>
            <a:ext cx="3395947" cy="4287836"/>
          </a:xfrm>
        </p:spPr>
        <p:txBody>
          <a:bodyPr anchor="ctr">
            <a:normAutofit/>
          </a:bodyPr>
          <a:lstStyle/>
          <a:p>
            <a:pPr algn="r">
              <a:defRPr sz="3600">
                <a:solidFill>
                  <a:srgbClr val="C80000"/>
                </a:solidFill>
              </a:defRPr>
            </a:pPr>
            <a:r>
              <a:rPr lang="en-US" sz="5200" b="1" i="1" u="sng" dirty="0"/>
              <a:t>CEIS 114 – Final Course Project</a:t>
            </a:r>
          </a:p>
        </p:txBody>
      </p:sp>
      <p:sp>
        <p:nvSpPr>
          <p:cNvPr id="3" name="Subtitle 2"/>
          <p:cNvSpPr>
            <a:spLocks noGrp="1"/>
          </p:cNvSpPr>
          <p:nvPr>
            <p:ph type="subTitle" idx="1"/>
          </p:nvPr>
        </p:nvSpPr>
        <p:spPr>
          <a:xfrm>
            <a:off x="5888723" y="1122363"/>
            <a:ext cx="2112276" cy="4287834"/>
          </a:xfrm>
        </p:spPr>
        <p:txBody>
          <a:bodyPr anchor="ctr">
            <a:normAutofit/>
          </a:bodyPr>
          <a:lstStyle/>
          <a:p>
            <a:r>
              <a:rPr lang="en-US" sz="2100" b="1" i="1" dirty="0"/>
              <a:t>IoT Traffic Controller (Weeks 2–7)</a:t>
            </a:r>
          </a:p>
          <a:p>
            <a:r>
              <a:rPr lang="en-US" sz="2100" b="1" i="1" dirty="0"/>
              <a:t>Dominique Minor</a:t>
            </a:r>
          </a:p>
          <a:p>
            <a:r>
              <a:rPr lang="en-US" sz="2100" b="1" i="1" dirty="0"/>
              <a:t>December 20, 2025</a:t>
            </a:r>
          </a:p>
        </p:txBody>
      </p:sp>
      <p:cxnSp>
        <p:nvCxnSpPr>
          <p:cNvPr id="68" name="Straight Connector 67">
            <a:extLst>
              <a:ext uri="{FF2B5EF4-FFF2-40B4-BE49-F238E27FC236}">
                <a16:creationId xmlns:a16="http://schemas.microsoft.com/office/drawing/2014/main" id="{D902DA06-324A-48CE-8C20-94535480A6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502"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type="wd">
                                    <p:tmPct val="15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000"/>
                                  </p:stCondLst>
                                  <p:iterate type="wd">
                                    <p:tmPct val="15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A17A2-2EBB-EDF4-9240-9C1E69085E18}"/>
              </a:ext>
            </a:extLst>
          </p:cNvPr>
          <p:cNvSpPr>
            <a:spLocks noGrp="1"/>
          </p:cNvSpPr>
          <p:nvPr>
            <p:ph type="title"/>
          </p:nvPr>
        </p:nvSpPr>
        <p:spPr>
          <a:xfrm>
            <a:off x="569190" y="0"/>
            <a:ext cx="8270010" cy="645459"/>
          </a:xfrm>
        </p:spPr>
        <p:txBody>
          <a:bodyPr>
            <a:normAutofit fontScale="90000"/>
          </a:bodyPr>
          <a:lstStyle/>
          <a:p>
            <a:pPr algn="ctr"/>
            <a:r>
              <a:rPr lang="en-US" b="1" i="1" u="sng" dirty="0">
                <a:solidFill>
                  <a:srgbClr val="C00000"/>
                </a:solidFill>
              </a:rPr>
              <a:t>Screenshot of circuit with working LEDs</a:t>
            </a:r>
          </a:p>
        </p:txBody>
      </p:sp>
      <p:pic>
        <p:nvPicPr>
          <p:cNvPr id="4" name="Picture Placeholder 8" descr="A computer screen shot of a computer program&#10;&#10;AI-generated content may be incorrect.">
            <a:extLst>
              <a:ext uri="{FF2B5EF4-FFF2-40B4-BE49-F238E27FC236}">
                <a16:creationId xmlns:a16="http://schemas.microsoft.com/office/drawing/2014/main" id="{8C0340F2-011E-D4E4-9244-91E02EC996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63" y="1658144"/>
            <a:ext cx="9208863" cy="5199856"/>
          </a:xfrm>
        </p:spPr>
      </p:pic>
    </p:spTree>
    <p:extLst>
      <p:ext uri="{BB962C8B-B14F-4D97-AF65-F5344CB8AC3E}">
        <p14:creationId xmlns:p14="http://schemas.microsoft.com/office/powerpoint/2010/main" val="30739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B9915-1E55-457A-7C1A-02B000513A3A}"/>
              </a:ext>
            </a:extLst>
          </p:cNvPr>
          <p:cNvSpPr>
            <a:spLocks noGrp="1"/>
          </p:cNvSpPr>
          <p:nvPr>
            <p:ph type="title"/>
          </p:nvPr>
        </p:nvSpPr>
        <p:spPr>
          <a:xfrm>
            <a:off x="855663" y="0"/>
            <a:ext cx="7429499" cy="493106"/>
          </a:xfrm>
        </p:spPr>
        <p:txBody>
          <a:bodyPr>
            <a:normAutofit fontScale="90000"/>
          </a:bodyPr>
          <a:lstStyle/>
          <a:p>
            <a:pPr algn="ctr"/>
            <a:r>
              <a:rPr lang="en-US" b="1" i="1" u="sng" dirty="0">
                <a:solidFill>
                  <a:srgbClr val="C00000"/>
                </a:solidFill>
              </a:rPr>
              <a:t>Screenshot of code in </a:t>
            </a:r>
            <a:r>
              <a:rPr lang="en-US" b="1" i="1" u="sng" dirty="0" err="1">
                <a:solidFill>
                  <a:srgbClr val="C00000"/>
                </a:solidFill>
              </a:rPr>
              <a:t>Wokwi</a:t>
            </a:r>
            <a:r>
              <a:rPr lang="en-US" b="1" i="1" u="sng" dirty="0">
                <a:solidFill>
                  <a:srgbClr val="C00000"/>
                </a:solidFill>
              </a:rPr>
              <a:t> </a:t>
            </a:r>
          </a:p>
        </p:txBody>
      </p:sp>
      <p:pic>
        <p:nvPicPr>
          <p:cNvPr id="4" name="Picture Placeholder 8" descr="A screenshot of a computer&#10;&#10;AI-generated content may be incorrect.">
            <a:extLst>
              <a:ext uri="{FF2B5EF4-FFF2-40B4-BE49-F238E27FC236}">
                <a16:creationId xmlns:a16="http://schemas.microsoft.com/office/drawing/2014/main" id="{6AF322C6-2A3A-E4E2-65A8-DAA913AA64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58144"/>
            <a:ext cx="9144000" cy="5178226"/>
          </a:xfrm>
        </p:spPr>
      </p:pic>
    </p:spTree>
    <p:extLst>
      <p:ext uri="{BB962C8B-B14F-4D97-AF65-F5344CB8AC3E}">
        <p14:creationId xmlns:p14="http://schemas.microsoft.com/office/powerpoint/2010/main" val="1405328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0553" y="0"/>
            <a:ext cx="7429499" cy="797859"/>
          </a:xfrm>
        </p:spPr>
        <p:txBody>
          <a:bodyPr>
            <a:normAutofit/>
          </a:bodyPr>
          <a:lstStyle/>
          <a:p>
            <a:pPr>
              <a:defRPr sz="3600">
                <a:solidFill>
                  <a:srgbClr val="C80000"/>
                </a:solidFill>
              </a:defRPr>
            </a:pPr>
            <a:r>
              <a:rPr b="1" i="1" u="sng" dirty="0"/>
              <a:t>Week 5 – Crosswalk Push Button</a:t>
            </a:r>
          </a:p>
        </p:txBody>
      </p:sp>
      <p:graphicFrame>
        <p:nvGraphicFramePr>
          <p:cNvPr id="5" name="Content Placeholder 2">
            <a:extLst>
              <a:ext uri="{FF2B5EF4-FFF2-40B4-BE49-F238E27FC236}">
                <a16:creationId xmlns:a16="http://schemas.microsoft.com/office/drawing/2014/main" id="{91284532-CB6C-DB2A-D291-B3EE39778BDE}"/>
              </a:ext>
            </a:extLst>
          </p:cNvPr>
          <p:cNvGraphicFramePr>
            <a:graphicFrameLocks noGrp="1"/>
          </p:cNvGraphicFramePr>
          <p:nvPr>
            <p:ph idx="1"/>
            <p:extLst>
              <p:ext uri="{D42A27DB-BD31-4B8C-83A1-F6EECF244321}">
                <p14:modId xmlns:p14="http://schemas.microsoft.com/office/powerpoint/2010/main" val="1462429162"/>
              </p:ext>
            </p:extLst>
          </p:nvPr>
        </p:nvGraphicFramePr>
        <p:xfrm>
          <a:off x="0" y="2097088"/>
          <a:ext cx="9143999" cy="47609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BD0F-5F52-8935-795A-A99BE33F8EF1}"/>
              </a:ext>
            </a:extLst>
          </p:cNvPr>
          <p:cNvSpPr>
            <a:spLocks noGrp="1"/>
          </p:cNvSpPr>
          <p:nvPr>
            <p:ph type="title"/>
          </p:nvPr>
        </p:nvSpPr>
        <p:spPr>
          <a:xfrm>
            <a:off x="493057" y="0"/>
            <a:ext cx="8355107" cy="582707"/>
          </a:xfrm>
        </p:spPr>
        <p:txBody>
          <a:bodyPr>
            <a:normAutofit fontScale="90000"/>
          </a:bodyPr>
          <a:lstStyle/>
          <a:p>
            <a:r>
              <a:rPr lang="en-US" b="1" i="1" u="sng" dirty="0">
                <a:solidFill>
                  <a:srgbClr val="C00000"/>
                </a:solidFill>
              </a:rPr>
              <a:t>Screenshot of circuit with working LEDs</a:t>
            </a:r>
          </a:p>
        </p:txBody>
      </p:sp>
      <p:pic>
        <p:nvPicPr>
          <p:cNvPr id="4" name="Picture Placeholder 8" descr="A computer screen shot of a computer program&#10;&#10;AI-generated content may be incorrect.">
            <a:extLst>
              <a:ext uri="{FF2B5EF4-FFF2-40B4-BE49-F238E27FC236}">
                <a16:creationId xmlns:a16="http://schemas.microsoft.com/office/drawing/2014/main" id="{172454EF-8279-D115-5FC6-10DB05C1FC9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522" r="7522"/>
          <a:stretch>
            <a:fillRect/>
          </a:stretch>
        </p:blipFill>
        <p:spPr>
          <a:xfrm>
            <a:off x="0" y="1164760"/>
            <a:ext cx="9144000" cy="5691580"/>
          </a:xfrm>
        </p:spPr>
      </p:pic>
    </p:spTree>
    <p:extLst>
      <p:ext uri="{BB962C8B-B14F-4D97-AF65-F5344CB8AC3E}">
        <p14:creationId xmlns:p14="http://schemas.microsoft.com/office/powerpoint/2010/main" val="1238032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F40B1-F0FF-45AA-7F5E-CA2AFC1B025C}"/>
              </a:ext>
            </a:extLst>
          </p:cNvPr>
          <p:cNvSpPr>
            <a:spLocks noGrp="1"/>
          </p:cNvSpPr>
          <p:nvPr>
            <p:ph type="title"/>
          </p:nvPr>
        </p:nvSpPr>
        <p:spPr>
          <a:xfrm>
            <a:off x="64295" y="1363663"/>
            <a:ext cx="3519839" cy="2311865"/>
          </a:xfrm>
        </p:spPr>
        <p:txBody>
          <a:bodyPr>
            <a:normAutofit/>
          </a:bodyPr>
          <a:lstStyle/>
          <a:p>
            <a:r>
              <a:rPr lang="en-US" sz="2800" b="1" i="1" u="sng" dirty="0">
                <a:solidFill>
                  <a:srgbClr val="C00000"/>
                </a:solidFill>
              </a:rPr>
              <a:t>Screenshot of code in </a:t>
            </a:r>
            <a:r>
              <a:rPr lang="en-US" sz="2800" b="1" i="1" u="sng" dirty="0" err="1">
                <a:solidFill>
                  <a:srgbClr val="C00000"/>
                </a:solidFill>
              </a:rPr>
              <a:t>Wokwi</a:t>
            </a:r>
            <a:endParaRPr lang="en-US" sz="2800" b="1" i="1" u="sng" dirty="0">
              <a:solidFill>
                <a:srgbClr val="C00000"/>
              </a:solidFill>
            </a:endParaRPr>
          </a:p>
        </p:txBody>
      </p:sp>
      <p:pic>
        <p:nvPicPr>
          <p:cNvPr id="4" name="Picture Placeholder 8" descr="A screenshot of a computer program&#10;&#10;AI-generated content may be incorrect.">
            <a:extLst>
              <a:ext uri="{FF2B5EF4-FFF2-40B4-BE49-F238E27FC236}">
                <a16:creationId xmlns:a16="http://schemas.microsoft.com/office/drawing/2014/main" id="{28CDE508-E396-EEB6-57E7-348B92320DAB}"/>
              </a:ext>
            </a:extLst>
          </p:cNvPr>
          <p:cNvPicPr>
            <a:picLocks noChangeAspect="1"/>
          </p:cNvPicPr>
          <p:nvPr/>
        </p:nvPicPr>
        <p:blipFill>
          <a:blip r:embed="rId3">
            <a:extLst>
              <a:ext uri="{28A0092B-C50C-407E-A947-70E740481C1C}">
                <a14:useLocalDpi xmlns:a14="http://schemas.microsoft.com/office/drawing/2010/main" val="0"/>
              </a:ext>
            </a:extLst>
          </a:blip>
          <a:srcRect l="798" t="14469" r="1942" b="10994"/>
          <a:stretch>
            <a:fillRect/>
          </a:stretch>
        </p:blipFill>
        <p:spPr>
          <a:xfrm>
            <a:off x="3612707" y="1199965"/>
            <a:ext cx="5527721" cy="562959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3858072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6058" y="0"/>
            <a:ext cx="7328717" cy="833764"/>
          </a:xfrm>
        </p:spPr>
        <p:txBody>
          <a:bodyPr>
            <a:normAutofit/>
          </a:bodyPr>
          <a:lstStyle/>
          <a:p>
            <a:pPr>
              <a:defRPr sz="3600">
                <a:solidFill>
                  <a:srgbClr val="C80000"/>
                </a:solidFill>
              </a:defRPr>
            </a:pPr>
            <a:r>
              <a:rPr b="1" i="1" u="sng" dirty="0"/>
              <a:t>Week 6 – LCD Display and Buzzer</a:t>
            </a:r>
          </a:p>
        </p:txBody>
      </p:sp>
      <p:graphicFrame>
        <p:nvGraphicFramePr>
          <p:cNvPr id="5" name="Content Placeholder 2">
            <a:extLst>
              <a:ext uri="{FF2B5EF4-FFF2-40B4-BE49-F238E27FC236}">
                <a16:creationId xmlns:a16="http://schemas.microsoft.com/office/drawing/2014/main" id="{2B3ADA74-453B-31E4-5CE2-F25BAB96ABF5}"/>
              </a:ext>
            </a:extLst>
          </p:cNvPr>
          <p:cNvGraphicFramePr>
            <a:graphicFrameLocks noGrp="1"/>
          </p:cNvGraphicFramePr>
          <p:nvPr>
            <p:ph idx="1"/>
            <p:extLst>
              <p:ext uri="{D42A27DB-BD31-4B8C-83A1-F6EECF244321}">
                <p14:modId xmlns:p14="http://schemas.microsoft.com/office/powerpoint/2010/main" val="1612028460"/>
              </p:ext>
            </p:extLst>
          </p:nvPr>
        </p:nvGraphicFramePr>
        <p:xfrm>
          <a:off x="0" y="1658472"/>
          <a:ext cx="9144000" cy="5199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C991-8F2E-FD7B-8E07-3823F36115FF}"/>
              </a:ext>
            </a:extLst>
          </p:cNvPr>
          <p:cNvSpPr>
            <a:spLocks noGrp="1"/>
          </p:cNvSpPr>
          <p:nvPr>
            <p:ph type="title"/>
          </p:nvPr>
        </p:nvSpPr>
        <p:spPr>
          <a:xfrm>
            <a:off x="636495" y="71718"/>
            <a:ext cx="8633011" cy="770964"/>
          </a:xfrm>
        </p:spPr>
        <p:txBody>
          <a:bodyPr>
            <a:normAutofit fontScale="90000"/>
          </a:bodyPr>
          <a:lstStyle/>
          <a:p>
            <a:r>
              <a:rPr lang="en-US" b="1" i="1" u="sng" dirty="0">
                <a:solidFill>
                  <a:srgbClr val="C00000"/>
                </a:solidFill>
              </a:rPr>
              <a:t>Screenshot of circuit with working LEDs and LCD display</a:t>
            </a:r>
            <a:endParaRPr lang="en-US" dirty="0">
              <a:solidFill>
                <a:srgbClr val="C00000"/>
              </a:solidFill>
            </a:endParaRPr>
          </a:p>
        </p:txBody>
      </p:sp>
      <p:pic>
        <p:nvPicPr>
          <p:cNvPr id="4" name="Picture Placeholder 6" descr="A computer screen shot of a computer&#10;&#10;AI-generated content may be incorrect.">
            <a:extLst>
              <a:ext uri="{FF2B5EF4-FFF2-40B4-BE49-F238E27FC236}">
                <a16:creationId xmlns:a16="http://schemas.microsoft.com/office/drawing/2014/main" id="{D9546913-E032-832B-75FE-CF067ACF8A7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6490" b="16490"/>
          <a:stretch>
            <a:fillRect/>
          </a:stretch>
        </p:blipFill>
        <p:spPr>
          <a:xfrm>
            <a:off x="-6532" y="2205319"/>
            <a:ext cx="9138597" cy="4652682"/>
          </a:xfrm>
        </p:spPr>
      </p:pic>
    </p:spTree>
    <p:extLst>
      <p:ext uri="{BB962C8B-B14F-4D97-AF65-F5344CB8AC3E}">
        <p14:creationId xmlns:p14="http://schemas.microsoft.com/office/powerpoint/2010/main" val="365424666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0EEBA-1428-C486-3CCD-4E11339F0114}"/>
              </a:ext>
            </a:extLst>
          </p:cNvPr>
          <p:cNvSpPr>
            <a:spLocks noGrp="1"/>
          </p:cNvSpPr>
          <p:nvPr>
            <p:ph type="title"/>
          </p:nvPr>
        </p:nvSpPr>
        <p:spPr>
          <a:xfrm>
            <a:off x="865025" y="0"/>
            <a:ext cx="7812811" cy="744117"/>
          </a:xfrm>
        </p:spPr>
        <p:txBody>
          <a:bodyPr/>
          <a:lstStyle/>
          <a:p>
            <a:r>
              <a:rPr lang="en-US" b="1" i="1" u="sng" dirty="0">
                <a:solidFill>
                  <a:srgbClr val="C00000"/>
                </a:solidFill>
              </a:rPr>
              <a:t>Screenshot of code in Code Editor</a:t>
            </a:r>
            <a:endParaRPr lang="en-US" dirty="0">
              <a:solidFill>
                <a:srgbClr val="C00000"/>
              </a:solidFill>
            </a:endParaRPr>
          </a:p>
        </p:txBody>
      </p:sp>
      <p:pic>
        <p:nvPicPr>
          <p:cNvPr id="4" name="Picture Placeholder 6" descr="A screenshot of a computer program&#10;&#10;AI-generated content may be incorrect.">
            <a:extLst>
              <a:ext uri="{FF2B5EF4-FFF2-40B4-BE49-F238E27FC236}">
                <a16:creationId xmlns:a16="http://schemas.microsoft.com/office/drawing/2014/main" id="{1DE629E7-DC65-A2A1-E17F-96AB22B256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78522"/>
            <a:ext cx="9144000" cy="5362015"/>
          </a:xfrm>
        </p:spPr>
      </p:pic>
    </p:spTree>
    <p:extLst>
      <p:ext uri="{BB962C8B-B14F-4D97-AF65-F5344CB8AC3E}">
        <p14:creationId xmlns:p14="http://schemas.microsoft.com/office/powerpoint/2010/main" val="15089643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6059" y="0"/>
            <a:ext cx="7696270" cy="941294"/>
          </a:xfrm>
        </p:spPr>
        <p:txBody>
          <a:bodyPr>
            <a:normAutofit fontScale="90000"/>
          </a:bodyPr>
          <a:lstStyle/>
          <a:p>
            <a:pPr>
              <a:defRPr sz="3600">
                <a:solidFill>
                  <a:srgbClr val="C80000"/>
                </a:solidFill>
              </a:defRPr>
            </a:pPr>
            <a:r>
              <a:rPr b="1" i="1" u="sng" dirty="0"/>
              <a:t>Week 7 – Secured Web‑Controlled IoT System</a:t>
            </a:r>
          </a:p>
        </p:txBody>
      </p:sp>
      <p:graphicFrame>
        <p:nvGraphicFramePr>
          <p:cNvPr id="5" name="Content Placeholder 2">
            <a:extLst>
              <a:ext uri="{FF2B5EF4-FFF2-40B4-BE49-F238E27FC236}">
                <a16:creationId xmlns:a16="http://schemas.microsoft.com/office/drawing/2014/main" id="{0AF3B9EA-675D-E21E-58E7-1F6841E2BBB0}"/>
              </a:ext>
            </a:extLst>
          </p:cNvPr>
          <p:cNvGraphicFramePr>
            <a:graphicFrameLocks noGrp="1"/>
          </p:cNvGraphicFramePr>
          <p:nvPr>
            <p:ph idx="1"/>
            <p:extLst>
              <p:ext uri="{D42A27DB-BD31-4B8C-83A1-F6EECF244321}">
                <p14:modId xmlns:p14="http://schemas.microsoft.com/office/powerpoint/2010/main" val="2245316502"/>
              </p:ext>
            </p:extLst>
          </p:nvPr>
        </p:nvGraphicFramePr>
        <p:xfrm>
          <a:off x="856058" y="941294"/>
          <a:ext cx="8287941" cy="59167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wheel spokes="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63424-5E86-2CE5-0423-B9DAE4BD99A4}"/>
              </a:ext>
            </a:extLst>
          </p:cNvPr>
          <p:cNvSpPr>
            <a:spLocks noGrp="1"/>
          </p:cNvSpPr>
          <p:nvPr>
            <p:ph type="title"/>
          </p:nvPr>
        </p:nvSpPr>
        <p:spPr>
          <a:xfrm>
            <a:off x="259976" y="107576"/>
            <a:ext cx="8884024" cy="833717"/>
          </a:xfrm>
        </p:spPr>
        <p:txBody>
          <a:bodyPr>
            <a:normAutofit fontScale="90000"/>
          </a:bodyPr>
          <a:lstStyle/>
          <a:p>
            <a:r>
              <a:rPr lang="en-US" b="1" i="1" u="sng" dirty="0">
                <a:solidFill>
                  <a:srgbClr val="C00000"/>
                </a:solidFill>
              </a:rPr>
              <a:t>Screenshot of circuit with working LEDs and LCD display (Building/Operation)</a:t>
            </a:r>
          </a:p>
        </p:txBody>
      </p:sp>
      <p:pic>
        <p:nvPicPr>
          <p:cNvPr id="4" name="Picture Placeholder 4" descr="A computer screen shot of a computer program&#10;&#10;AI-generated content may be incorrect.">
            <a:extLst>
              <a:ext uri="{FF2B5EF4-FFF2-40B4-BE49-F238E27FC236}">
                <a16:creationId xmlns:a16="http://schemas.microsoft.com/office/drawing/2014/main" id="{1B843E3F-E001-FFFA-F304-6EEEE41B116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7509" b="2491"/>
          <a:stretch>
            <a:fillRect/>
          </a:stretch>
        </p:blipFill>
        <p:spPr>
          <a:xfrm>
            <a:off x="0" y="1449485"/>
            <a:ext cx="9137017" cy="5408515"/>
          </a:xfrm>
          <a:prstGeom prst="rect">
            <a:avLst/>
          </a:prstGeom>
        </p:spPr>
      </p:pic>
    </p:spTree>
    <p:extLst>
      <p:ext uri="{BB962C8B-B14F-4D97-AF65-F5344CB8AC3E}">
        <p14:creationId xmlns:p14="http://schemas.microsoft.com/office/powerpoint/2010/main" val="18714860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6059" y="618518"/>
            <a:ext cx="4420790" cy="1478570"/>
          </a:xfrm>
        </p:spPr>
        <p:txBody>
          <a:bodyPr anchor="b">
            <a:normAutofit/>
          </a:bodyPr>
          <a:lstStyle/>
          <a:p>
            <a:pPr>
              <a:defRPr sz="3600">
                <a:solidFill>
                  <a:srgbClr val="C80000"/>
                </a:solidFill>
              </a:defRPr>
            </a:pPr>
            <a:r>
              <a:rPr b="1" i="1" u="sng" dirty="0"/>
              <a:t>Introduction</a:t>
            </a:r>
            <a:endParaRPr lang="en-US" b="1" i="1" u="sng"/>
          </a:p>
        </p:txBody>
      </p:sp>
      <p:sp>
        <p:nvSpPr>
          <p:cNvPr id="9" name="Rectangle 6">
            <a:extLst>
              <a:ext uri="{FF2B5EF4-FFF2-40B4-BE49-F238E27FC236}">
                <a16:creationId xmlns:a16="http://schemas.microsoft.com/office/drawing/2014/main" id="{20A498B8-6398-FB65-515B-D6399F8C2427}"/>
              </a:ext>
            </a:extLst>
          </p:cNvPr>
          <p:cNvSpPr>
            <a:spLocks noGrp="1" noChangeArrowheads="1"/>
          </p:cNvSpPr>
          <p:nvPr>
            <p:ph idx="1"/>
          </p:nvPr>
        </p:nvSpPr>
        <p:spPr bwMode="auto">
          <a:xfrm>
            <a:off x="856059" y="2249487"/>
            <a:ext cx="4420791" cy="354171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300" b="0" i="0" u="none" strike="noStrike" cap="none" normalizeH="0" baseline="0" dirty="0">
                <a:ln>
                  <a:noFill/>
                </a:ln>
                <a:solidFill>
                  <a:schemeClr val="tx2">
                    <a:lumMod val="75000"/>
                  </a:schemeClr>
                </a:solidFill>
                <a:effectLst/>
                <a:latin typeface="Arial" panose="020B0604020202020204" pitchFamily="34" charset="0"/>
              </a:rPr>
              <a:t>This presentation highlights the projects completed during </a:t>
            </a:r>
            <a:r>
              <a:rPr kumimoji="0" lang="en-US" altLang="en-US" sz="1300" b="1" i="0" u="none" strike="noStrike" cap="none" normalizeH="0" baseline="0" dirty="0">
                <a:ln>
                  <a:noFill/>
                </a:ln>
                <a:solidFill>
                  <a:schemeClr val="tx2">
                    <a:lumMod val="75000"/>
                  </a:schemeClr>
                </a:solidFill>
                <a:effectLst/>
                <a:latin typeface="Arial" panose="020B0604020202020204" pitchFamily="34" charset="0"/>
              </a:rPr>
              <a:t>Weeks 2–7 of CEIS 114</a:t>
            </a:r>
            <a:r>
              <a:rPr kumimoji="0" lang="en-US" altLang="en-US" sz="1300" b="0" i="0" u="none" strike="noStrike" cap="none" normalizeH="0" baseline="0" dirty="0">
                <a:ln>
                  <a:noFill/>
                </a:ln>
                <a:solidFill>
                  <a:schemeClr val="tx2">
                    <a:lumMod val="75000"/>
                  </a:schemeClr>
                </a:solidFill>
                <a:effectLst/>
                <a:latin typeface="Arial" panose="020B0604020202020204" pitchFamily="34" charset="0"/>
              </a:rPr>
              <a:t>, focusing on the design and development of an </a:t>
            </a:r>
            <a:r>
              <a:rPr kumimoji="0" lang="en-US" altLang="en-US" sz="1300" b="1" i="0" u="none" strike="noStrike" cap="none" normalizeH="0" baseline="0" dirty="0">
                <a:ln>
                  <a:noFill/>
                </a:ln>
                <a:solidFill>
                  <a:schemeClr val="tx2">
                    <a:lumMod val="75000"/>
                  </a:schemeClr>
                </a:solidFill>
                <a:effectLst/>
                <a:latin typeface="Arial" panose="020B0604020202020204" pitchFamily="34" charset="0"/>
              </a:rPr>
              <a:t>IoT-based traffic control system</a:t>
            </a:r>
            <a:r>
              <a:rPr kumimoji="0" lang="en-US" altLang="en-US" sz="1300" b="0" i="0" u="none" strike="noStrike" cap="none" normalizeH="0" baseline="0" dirty="0">
                <a:ln>
                  <a:noFill/>
                </a:ln>
                <a:solidFill>
                  <a:schemeClr val="tx2">
                    <a:lumMod val="75000"/>
                  </a:schemeClr>
                </a:solidFill>
                <a:effectLst/>
                <a:latin typeface="Arial" panose="020B0604020202020204" pitchFamily="34" charset="0"/>
              </a:rPr>
              <a:t>.</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300" b="0" i="0" u="none" strike="noStrike" cap="none" normalizeH="0" baseline="0" dirty="0">
                <a:ln>
                  <a:noFill/>
                </a:ln>
                <a:solidFill>
                  <a:schemeClr val="tx2">
                    <a:lumMod val="75000"/>
                  </a:schemeClr>
                </a:solidFill>
                <a:effectLst/>
                <a:latin typeface="Arial" panose="020B0604020202020204" pitchFamily="34" charset="0"/>
              </a:rPr>
              <a:t>Throughout the course, I applied concepts related to </a:t>
            </a:r>
            <a:r>
              <a:rPr kumimoji="0" lang="en-US" altLang="en-US" sz="1300" b="1" i="0" u="none" strike="noStrike" cap="none" normalizeH="0" baseline="0" dirty="0">
                <a:ln>
                  <a:noFill/>
                </a:ln>
                <a:solidFill>
                  <a:schemeClr val="tx2">
                    <a:lumMod val="75000"/>
                  </a:schemeClr>
                </a:solidFill>
                <a:effectLst/>
                <a:latin typeface="Arial" panose="020B0604020202020204" pitchFamily="34" charset="0"/>
              </a:rPr>
              <a:t>embedded systems, networking, hardware integration, and basic cybersecurity</a:t>
            </a:r>
            <a:r>
              <a:rPr kumimoji="0" lang="en-US" altLang="en-US" sz="1300" b="0" i="0" u="none" strike="noStrike" cap="none" normalizeH="0" baseline="0" dirty="0">
                <a:ln>
                  <a:noFill/>
                </a:ln>
                <a:solidFill>
                  <a:schemeClr val="tx2">
                    <a:lumMod val="75000"/>
                  </a:schemeClr>
                </a:solidFill>
                <a:effectLst/>
                <a:latin typeface="Arial" panose="020B0604020202020204" pitchFamily="34" charset="0"/>
              </a:rPr>
              <a:t>.</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300" b="0" i="0" u="none" strike="noStrike" cap="none" normalizeH="0" baseline="0" dirty="0">
                <a:ln>
                  <a:noFill/>
                </a:ln>
                <a:solidFill>
                  <a:schemeClr val="tx2">
                    <a:lumMod val="75000"/>
                  </a:schemeClr>
                </a:solidFill>
                <a:effectLst/>
                <a:latin typeface="Arial" panose="020B0604020202020204" pitchFamily="34" charset="0"/>
              </a:rPr>
              <a:t>Each weekly project built upon the previous one, starting with system planning and ending with a </a:t>
            </a:r>
            <a:r>
              <a:rPr kumimoji="0" lang="en-US" altLang="en-US" sz="1300" b="1" i="0" u="none" strike="noStrike" cap="none" normalizeH="0" baseline="0" dirty="0">
                <a:ln>
                  <a:noFill/>
                </a:ln>
                <a:solidFill>
                  <a:schemeClr val="tx2">
                    <a:lumMod val="75000"/>
                  </a:schemeClr>
                </a:solidFill>
                <a:effectLst/>
                <a:latin typeface="Arial" panose="020B0604020202020204" pitchFamily="34" charset="0"/>
              </a:rPr>
              <a:t>secured, web-controlled IoT solution</a:t>
            </a:r>
            <a:r>
              <a:rPr kumimoji="0" lang="en-US" altLang="en-US" sz="1300" b="0" i="0" u="none" strike="noStrike" cap="none" normalizeH="0" baseline="0" dirty="0">
                <a:ln>
                  <a:noFill/>
                </a:ln>
                <a:solidFill>
                  <a:schemeClr val="tx2">
                    <a:lumMod val="75000"/>
                  </a:schemeClr>
                </a:solidFill>
                <a:effectLst/>
                <a:latin typeface="Arial" panose="020B0604020202020204" pitchFamily="34" charset="0"/>
              </a:rPr>
              <a:t>.</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300" b="0" i="0" u="none" strike="noStrike" cap="none" normalizeH="0" baseline="0" dirty="0">
                <a:ln>
                  <a:noFill/>
                </a:ln>
                <a:solidFill>
                  <a:schemeClr val="tx2">
                    <a:lumMod val="75000"/>
                  </a:schemeClr>
                </a:solidFill>
                <a:effectLst/>
                <a:latin typeface="Arial" panose="020B0604020202020204" pitchFamily="34" charset="0"/>
              </a:rPr>
              <a:t>These projects demonstrate how IoT technologies are used in real-world infrastructure and smart city environments.</a:t>
            </a:r>
          </a:p>
        </p:txBody>
      </p:sp>
      <p:pic>
        <p:nvPicPr>
          <p:cNvPr id="11" name="Picture 10" descr="Cubes connected with a red line">
            <a:extLst>
              <a:ext uri="{FF2B5EF4-FFF2-40B4-BE49-F238E27FC236}">
                <a16:creationId xmlns:a16="http://schemas.microsoft.com/office/drawing/2014/main" id="{4A63EFC0-3C84-50FE-96D8-FE35EFDFD8B2}"/>
              </a:ext>
            </a:extLst>
          </p:cNvPr>
          <p:cNvPicPr>
            <a:picLocks noChangeAspect="1"/>
          </p:cNvPicPr>
          <p:nvPr/>
        </p:nvPicPr>
        <p:blipFill>
          <a:blip r:embed="rId4"/>
          <a:srcRect l="35364" r="23769" b="-2"/>
          <a:stretch>
            <a:fillRect/>
          </a:stretch>
        </p:blipFill>
        <p:spPr>
          <a:xfrm>
            <a:off x="5714998" y="780235"/>
            <a:ext cx="2568899" cy="484033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48478-9D27-ABE6-E7A3-88A68C3E18D9}"/>
              </a:ext>
            </a:extLst>
          </p:cNvPr>
          <p:cNvSpPr>
            <a:spLocks noGrp="1"/>
          </p:cNvSpPr>
          <p:nvPr>
            <p:ph type="title"/>
          </p:nvPr>
        </p:nvSpPr>
        <p:spPr>
          <a:xfrm>
            <a:off x="259976" y="0"/>
            <a:ext cx="8633012" cy="779929"/>
          </a:xfrm>
        </p:spPr>
        <p:txBody>
          <a:bodyPr>
            <a:normAutofit fontScale="90000"/>
          </a:bodyPr>
          <a:lstStyle/>
          <a:p>
            <a:r>
              <a:rPr lang="en-US" b="1" i="1" u="sng" dirty="0">
                <a:solidFill>
                  <a:srgbClr val="C00000"/>
                </a:solidFill>
              </a:rPr>
              <a:t>Screenshot of code in Code Editor (Testing)</a:t>
            </a:r>
          </a:p>
        </p:txBody>
      </p:sp>
      <p:pic>
        <p:nvPicPr>
          <p:cNvPr id="4" name="Picture Placeholder 4" descr="A computer screen shot of a computer program&#10;&#10;AI-generated content may be incorrect.">
            <a:extLst>
              <a:ext uri="{FF2B5EF4-FFF2-40B4-BE49-F238E27FC236}">
                <a16:creationId xmlns:a16="http://schemas.microsoft.com/office/drawing/2014/main" id="{96035867-EA8F-5FAC-4980-2F1325DFC8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60593"/>
            <a:ext cx="9144000" cy="5395633"/>
          </a:xfrm>
          <a:prstGeom prst="rect">
            <a:avLst/>
          </a:prstGeom>
        </p:spPr>
      </p:pic>
    </p:spTree>
    <p:extLst>
      <p:ext uri="{BB962C8B-B14F-4D97-AF65-F5344CB8AC3E}">
        <p14:creationId xmlns:p14="http://schemas.microsoft.com/office/powerpoint/2010/main" val="9880064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61268-91C3-1C6F-3486-75ED76ACE4A5}"/>
              </a:ext>
            </a:extLst>
          </p:cNvPr>
          <p:cNvSpPr>
            <a:spLocks noGrp="1"/>
          </p:cNvSpPr>
          <p:nvPr>
            <p:ph type="title"/>
          </p:nvPr>
        </p:nvSpPr>
        <p:spPr>
          <a:xfrm>
            <a:off x="972602" y="17929"/>
            <a:ext cx="8171398" cy="519953"/>
          </a:xfrm>
        </p:spPr>
        <p:txBody>
          <a:bodyPr>
            <a:normAutofit fontScale="90000"/>
          </a:bodyPr>
          <a:lstStyle/>
          <a:p>
            <a:r>
              <a:rPr lang="en-US" b="1" i="1" u="sng" dirty="0">
                <a:solidFill>
                  <a:srgbClr val="C00000"/>
                </a:solidFill>
              </a:rPr>
              <a:t>Screenshot of Serial Monitor (Testing)</a:t>
            </a:r>
          </a:p>
        </p:txBody>
      </p:sp>
      <p:pic>
        <p:nvPicPr>
          <p:cNvPr id="4" name="Picture Placeholder 5" descr="A computer screen shot of a computer program&#10;&#10;AI-generated content may be incorrect.">
            <a:extLst>
              <a:ext uri="{FF2B5EF4-FFF2-40B4-BE49-F238E27FC236}">
                <a16:creationId xmlns:a16="http://schemas.microsoft.com/office/drawing/2014/main" id="{1E06BE8B-7357-9FD0-FF08-705EECFA069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0423" r="10423"/>
          <a:stretch>
            <a:fillRect/>
          </a:stretch>
        </p:blipFill>
        <p:spPr>
          <a:xfrm>
            <a:off x="0" y="1052537"/>
            <a:ext cx="9144000" cy="5807016"/>
          </a:xfrm>
        </p:spPr>
      </p:pic>
    </p:spTree>
    <p:extLst>
      <p:ext uri="{BB962C8B-B14F-4D97-AF65-F5344CB8AC3E}">
        <p14:creationId xmlns:p14="http://schemas.microsoft.com/office/powerpoint/2010/main" val="284131806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7522" y="618518"/>
            <a:ext cx="4538035" cy="1478570"/>
          </a:xfrm>
        </p:spPr>
        <p:txBody>
          <a:bodyPr>
            <a:normAutofit/>
          </a:bodyPr>
          <a:lstStyle/>
          <a:p>
            <a:pPr algn="ctr">
              <a:defRPr sz="3600">
                <a:solidFill>
                  <a:srgbClr val="C80000"/>
                </a:solidFill>
              </a:defRPr>
            </a:pPr>
            <a:r>
              <a:rPr b="1" i="1" u="sng" dirty="0"/>
              <a:t>Challenges</a:t>
            </a:r>
          </a:p>
        </p:txBody>
      </p:sp>
      <p:sp>
        <p:nvSpPr>
          <p:cNvPr id="5" name="Rectangle 2">
            <a:extLst>
              <a:ext uri="{FF2B5EF4-FFF2-40B4-BE49-F238E27FC236}">
                <a16:creationId xmlns:a16="http://schemas.microsoft.com/office/drawing/2014/main" id="{81B3F6EA-A8A1-1843-27F1-E904466C3301}"/>
              </a:ext>
            </a:extLst>
          </p:cNvPr>
          <p:cNvSpPr>
            <a:spLocks noGrp="1" noChangeArrowheads="1"/>
          </p:cNvSpPr>
          <p:nvPr>
            <p:ph idx="1"/>
          </p:nvPr>
        </p:nvSpPr>
        <p:spPr bwMode="auto">
          <a:xfrm>
            <a:off x="3726718" y="2249487"/>
            <a:ext cx="4558840" cy="354171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500" b="0" i="0" u="none" strike="noStrike" cap="none" normalizeH="0" baseline="0" dirty="0">
                <a:ln>
                  <a:noFill/>
                </a:ln>
                <a:solidFill>
                  <a:schemeClr val="tx2">
                    <a:lumMod val="75000"/>
                  </a:schemeClr>
                </a:solidFill>
                <a:effectLst/>
                <a:latin typeface="Arial" panose="020B0604020202020204" pitchFamily="34" charset="0"/>
              </a:rPr>
              <a:t>One major challenge was managing </a:t>
            </a:r>
            <a:r>
              <a:rPr kumimoji="0" lang="en-US" altLang="en-US" sz="1500" b="1" i="0" u="none" strike="noStrike" cap="none" normalizeH="0" baseline="0" dirty="0">
                <a:ln>
                  <a:noFill/>
                </a:ln>
                <a:solidFill>
                  <a:schemeClr val="tx2">
                    <a:lumMod val="75000"/>
                  </a:schemeClr>
                </a:solidFill>
                <a:effectLst/>
                <a:latin typeface="Arial" panose="020B0604020202020204" pitchFamily="34" charset="0"/>
              </a:rPr>
              <a:t>increasing system complexity</a:t>
            </a:r>
            <a:r>
              <a:rPr kumimoji="0" lang="en-US" altLang="en-US" sz="1500" b="0" i="0" u="none" strike="noStrike" cap="none" normalizeH="0" baseline="0" dirty="0">
                <a:ln>
                  <a:noFill/>
                </a:ln>
                <a:solidFill>
                  <a:schemeClr val="tx2">
                    <a:lumMod val="75000"/>
                  </a:schemeClr>
                </a:solidFill>
                <a:effectLst/>
                <a:latin typeface="Arial" panose="020B0604020202020204" pitchFamily="34" charset="0"/>
              </a:rPr>
              <a:t> as more components were added each week.</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500" b="0" i="0" u="none" strike="noStrike" cap="none" normalizeH="0" baseline="0" dirty="0">
                <a:ln>
                  <a:noFill/>
                </a:ln>
                <a:solidFill>
                  <a:schemeClr val="tx2">
                    <a:lumMod val="75000"/>
                  </a:schemeClr>
                </a:solidFill>
                <a:effectLst/>
                <a:latin typeface="Arial" panose="020B0604020202020204" pitchFamily="34" charset="0"/>
              </a:rPr>
              <a:t>Troubleshooting wiring issues, timing conflicts, and code logic required patience and attention to detail.</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500" b="0" i="0" u="none" strike="noStrike" cap="none" normalizeH="0" baseline="0" dirty="0">
                <a:ln>
                  <a:noFill/>
                </a:ln>
                <a:solidFill>
                  <a:schemeClr val="tx2">
                    <a:lumMod val="75000"/>
                  </a:schemeClr>
                </a:solidFill>
                <a:effectLst/>
                <a:latin typeface="Arial" panose="020B0604020202020204" pitchFamily="34" charset="0"/>
              </a:rPr>
              <a:t>Integrating multiple devices (LEDs, buttons, LCD, buzzer, and web control) introduced synchronization challenges.</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500" b="0" i="0" u="none" strike="noStrike" cap="none" normalizeH="0" baseline="0" dirty="0">
                <a:ln>
                  <a:noFill/>
                </a:ln>
                <a:solidFill>
                  <a:schemeClr val="tx2">
                    <a:lumMod val="75000"/>
                  </a:schemeClr>
                </a:solidFill>
                <a:effectLst/>
                <a:latin typeface="Arial" panose="020B0604020202020204" pitchFamily="34" charset="0"/>
              </a:rPr>
              <a:t>These challenges were overcome by </a:t>
            </a:r>
            <a:r>
              <a:rPr kumimoji="0" lang="en-US" altLang="en-US" sz="1500" b="1" i="0" u="none" strike="noStrike" cap="none" normalizeH="0" baseline="0" dirty="0">
                <a:ln>
                  <a:noFill/>
                </a:ln>
                <a:solidFill>
                  <a:schemeClr val="tx2">
                    <a:lumMod val="75000"/>
                  </a:schemeClr>
                </a:solidFill>
                <a:effectLst/>
                <a:latin typeface="Arial" panose="020B0604020202020204" pitchFamily="34" charset="0"/>
              </a:rPr>
              <a:t>incremental testing</a:t>
            </a:r>
            <a:r>
              <a:rPr kumimoji="0" lang="en-US" altLang="en-US" sz="1500" b="0" i="0" u="none" strike="noStrike" cap="none" normalizeH="0" baseline="0" dirty="0">
                <a:ln>
                  <a:noFill/>
                </a:ln>
                <a:solidFill>
                  <a:schemeClr val="tx2">
                    <a:lumMod val="75000"/>
                  </a:schemeClr>
                </a:solidFill>
                <a:effectLst/>
                <a:latin typeface="Arial" panose="020B0604020202020204" pitchFamily="34" charset="0"/>
              </a:rPr>
              <a:t>, using simulation tools like </a:t>
            </a:r>
            <a:r>
              <a:rPr kumimoji="0" lang="en-US" altLang="en-US" sz="1500" b="1" i="0" u="none" strike="noStrike" cap="none" normalizeH="0" baseline="0" dirty="0" err="1">
                <a:ln>
                  <a:noFill/>
                </a:ln>
                <a:solidFill>
                  <a:schemeClr val="tx2">
                    <a:lumMod val="75000"/>
                  </a:schemeClr>
                </a:solidFill>
                <a:effectLst/>
                <a:latin typeface="Arial" panose="020B0604020202020204" pitchFamily="34" charset="0"/>
              </a:rPr>
              <a:t>Wokwi</a:t>
            </a:r>
            <a:r>
              <a:rPr kumimoji="0" lang="en-US" altLang="en-US" sz="1500" b="0" i="0" u="none" strike="noStrike" cap="none" normalizeH="0" baseline="0" dirty="0">
                <a:ln>
                  <a:noFill/>
                </a:ln>
                <a:solidFill>
                  <a:schemeClr val="tx2">
                    <a:lumMod val="75000"/>
                  </a:schemeClr>
                </a:solidFill>
                <a:effectLst/>
                <a:latin typeface="Arial" panose="020B0604020202020204" pitchFamily="34" charset="0"/>
              </a:rPr>
              <a:t>, reviewing Serial Monitor output, and refining code logic step-by-step.</a:t>
            </a:r>
          </a:p>
        </p:txBody>
      </p:sp>
      <p:pic>
        <p:nvPicPr>
          <p:cNvPr id="7" name="Picture 6" descr="Electronics protoboard">
            <a:extLst>
              <a:ext uri="{FF2B5EF4-FFF2-40B4-BE49-F238E27FC236}">
                <a16:creationId xmlns:a16="http://schemas.microsoft.com/office/drawing/2014/main" id="{4258C102-5135-D226-B6F7-9ED4F3B70954}"/>
              </a:ext>
            </a:extLst>
          </p:cNvPr>
          <p:cNvPicPr>
            <a:picLocks noChangeAspect="1"/>
          </p:cNvPicPr>
          <p:nvPr/>
        </p:nvPicPr>
        <p:blipFill>
          <a:blip r:embed="rId4"/>
          <a:srcRect l="16078" r="50082" b="-1"/>
          <a:stretch>
            <a:fillRect/>
          </a:stretch>
        </p:blipFill>
        <p:spPr>
          <a:xfrm>
            <a:off x="-4197" y="10"/>
            <a:ext cx="3476686" cy="6857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36318" y="618518"/>
            <a:ext cx="3449239" cy="1478570"/>
          </a:xfrm>
        </p:spPr>
        <p:txBody>
          <a:bodyPr>
            <a:normAutofit/>
          </a:bodyPr>
          <a:lstStyle/>
          <a:p>
            <a:pPr algn="ctr">
              <a:defRPr sz="3600">
                <a:solidFill>
                  <a:srgbClr val="C80000"/>
                </a:solidFill>
              </a:defRPr>
            </a:pPr>
            <a:r>
              <a:rPr lang="en-US" b="1" i="1" u="sng" dirty="0"/>
              <a:t>Career Skills Gained</a:t>
            </a:r>
          </a:p>
        </p:txBody>
      </p:sp>
      <p:sp>
        <p:nvSpPr>
          <p:cNvPr id="4" name="Rectangle 1">
            <a:extLst>
              <a:ext uri="{FF2B5EF4-FFF2-40B4-BE49-F238E27FC236}">
                <a16:creationId xmlns:a16="http://schemas.microsoft.com/office/drawing/2014/main" id="{1069E39B-6199-9115-0800-2AFF50FCD9C8}"/>
              </a:ext>
            </a:extLst>
          </p:cNvPr>
          <p:cNvSpPr>
            <a:spLocks noGrp="1" noChangeArrowheads="1"/>
          </p:cNvSpPr>
          <p:nvPr>
            <p:ph idx="1"/>
          </p:nvPr>
        </p:nvSpPr>
        <p:spPr bwMode="auto">
          <a:xfrm>
            <a:off x="4836318" y="2166938"/>
            <a:ext cx="4318398" cy="36242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fontScale="92500" lnSpcReduction="20000"/>
          </a:bodyPr>
          <a:lstStyle/>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0" i="0" u="none" strike="noStrike" cap="none" normalizeH="0" baseline="0" dirty="0">
                <a:ln>
                  <a:noFill/>
                </a:ln>
                <a:solidFill>
                  <a:schemeClr val="tx2">
                    <a:lumMod val="75000"/>
                  </a:schemeClr>
                </a:solidFill>
                <a:effectLst/>
                <a:latin typeface="Arial" panose="020B0604020202020204" pitchFamily="34" charset="0"/>
              </a:rPr>
              <a:t>Hands-on experience with </a:t>
            </a:r>
            <a:r>
              <a:rPr kumimoji="0" lang="en-US" altLang="en-US" sz="1600" b="1" i="0" u="none" strike="noStrike" cap="none" normalizeH="0" baseline="0" dirty="0">
                <a:ln>
                  <a:noFill/>
                </a:ln>
                <a:solidFill>
                  <a:schemeClr val="tx2">
                    <a:lumMod val="75000"/>
                  </a:schemeClr>
                </a:solidFill>
                <a:effectLst/>
                <a:latin typeface="Arial" panose="020B0604020202020204" pitchFamily="34" charset="0"/>
              </a:rPr>
              <a:t>IoT system design and embedded hardware integration</a:t>
            </a:r>
            <a:r>
              <a:rPr kumimoji="0" lang="en-US" altLang="en-US" sz="1600" b="0" i="0" u="none" strike="noStrike" cap="none" normalizeH="0" baseline="0" dirty="0">
                <a:ln>
                  <a:noFill/>
                </a:ln>
                <a:solidFill>
                  <a:schemeClr val="tx2">
                    <a:lumMod val="75000"/>
                  </a:schemeClr>
                </a:solidFill>
                <a:effectLst/>
                <a:latin typeface="Arial" panose="020B0604020202020204" pitchFamily="34" charset="0"/>
              </a:rPr>
              <a:t>.</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0" i="0" u="none" strike="noStrike" cap="none" normalizeH="0" baseline="0" dirty="0">
                <a:ln>
                  <a:noFill/>
                </a:ln>
                <a:solidFill>
                  <a:schemeClr val="tx2">
                    <a:lumMod val="75000"/>
                  </a:schemeClr>
                </a:solidFill>
                <a:effectLst/>
                <a:latin typeface="Arial" panose="020B0604020202020204" pitchFamily="34" charset="0"/>
              </a:rPr>
              <a:t>Improved understanding of </a:t>
            </a:r>
            <a:r>
              <a:rPr kumimoji="0" lang="en-US" altLang="en-US" sz="1600" b="1" i="0" u="none" strike="noStrike" cap="none" normalizeH="0" baseline="0" dirty="0">
                <a:ln>
                  <a:noFill/>
                </a:ln>
                <a:solidFill>
                  <a:schemeClr val="tx2">
                    <a:lumMod val="75000"/>
                  </a:schemeClr>
                </a:solidFill>
                <a:effectLst/>
                <a:latin typeface="Arial" panose="020B0604020202020204" pitchFamily="34" charset="0"/>
              </a:rPr>
              <a:t>networking and wireless communication</a:t>
            </a:r>
            <a:r>
              <a:rPr kumimoji="0" lang="en-US" altLang="en-US" sz="1600" b="0" i="0" u="none" strike="noStrike" cap="none" normalizeH="0" baseline="0" dirty="0">
                <a:ln>
                  <a:noFill/>
                </a:ln>
                <a:solidFill>
                  <a:schemeClr val="tx2">
                    <a:lumMod val="75000"/>
                  </a:schemeClr>
                </a:solidFill>
                <a:effectLst/>
                <a:latin typeface="Arial" panose="020B0604020202020204" pitchFamily="34" charset="0"/>
              </a:rPr>
              <a:t>, including ESP32 Wi-Fi functionality.</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0" i="0" u="none" strike="noStrike" cap="none" normalizeH="0" baseline="0" dirty="0">
                <a:ln>
                  <a:noFill/>
                </a:ln>
                <a:solidFill>
                  <a:schemeClr val="tx2">
                    <a:lumMod val="75000"/>
                  </a:schemeClr>
                </a:solidFill>
                <a:effectLst/>
                <a:latin typeface="Arial" panose="020B0604020202020204" pitchFamily="34" charset="0"/>
              </a:rPr>
              <a:t>Strengthened </a:t>
            </a:r>
            <a:r>
              <a:rPr kumimoji="0" lang="en-US" altLang="en-US" sz="1600" b="1" i="0" u="none" strike="noStrike" cap="none" normalizeH="0" baseline="0" dirty="0">
                <a:ln>
                  <a:noFill/>
                </a:ln>
                <a:solidFill>
                  <a:schemeClr val="tx2">
                    <a:lumMod val="75000"/>
                  </a:schemeClr>
                </a:solidFill>
                <a:effectLst/>
                <a:latin typeface="Arial" panose="020B0604020202020204" pitchFamily="34" charset="0"/>
              </a:rPr>
              <a:t>troubleshooting and debugging skills</a:t>
            </a:r>
            <a:r>
              <a:rPr kumimoji="0" lang="en-US" altLang="en-US" sz="1600" b="0" i="0" u="none" strike="noStrike" cap="none" normalizeH="0" baseline="0" dirty="0">
                <a:ln>
                  <a:noFill/>
                </a:ln>
                <a:solidFill>
                  <a:schemeClr val="tx2">
                    <a:lumMod val="75000"/>
                  </a:schemeClr>
                </a:solidFill>
                <a:effectLst/>
                <a:latin typeface="Arial" panose="020B0604020202020204" pitchFamily="34" charset="0"/>
              </a:rPr>
              <a:t> for both hardware and software.</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0" i="0" u="none" strike="noStrike" cap="none" normalizeH="0" baseline="0" dirty="0">
                <a:ln>
                  <a:noFill/>
                </a:ln>
                <a:solidFill>
                  <a:schemeClr val="tx2">
                    <a:lumMod val="75000"/>
                  </a:schemeClr>
                </a:solidFill>
                <a:effectLst/>
                <a:latin typeface="Arial" panose="020B0604020202020204" pitchFamily="34" charset="0"/>
              </a:rPr>
              <a:t>Experience working with </a:t>
            </a:r>
            <a:r>
              <a:rPr kumimoji="0" lang="en-US" altLang="en-US" sz="1600" b="1" i="0" u="none" strike="noStrike" cap="none" normalizeH="0" baseline="0" dirty="0">
                <a:ln>
                  <a:noFill/>
                </a:ln>
                <a:solidFill>
                  <a:schemeClr val="tx2">
                    <a:lumMod val="75000"/>
                  </a:schemeClr>
                </a:solidFill>
                <a:effectLst/>
                <a:latin typeface="Arial" panose="020B0604020202020204" pitchFamily="34" charset="0"/>
              </a:rPr>
              <a:t>simulation environments</a:t>
            </a:r>
            <a:r>
              <a:rPr kumimoji="0" lang="en-US" altLang="en-US" sz="1600" b="0" i="0" u="none" strike="noStrike" cap="none" normalizeH="0" baseline="0" dirty="0">
                <a:ln>
                  <a:noFill/>
                </a:ln>
                <a:solidFill>
                  <a:schemeClr val="tx2">
                    <a:lumMod val="75000"/>
                  </a:schemeClr>
                </a:solidFill>
                <a:effectLst/>
                <a:latin typeface="Arial" panose="020B0604020202020204" pitchFamily="34" charset="0"/>
              </a:rPr>
              <a:t> to test and validate systems.</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0" i="0" u="none" strike="noStrike" cap="none" normalizeH="0" baseline="0" dirty="0">
                <a:ln>
                  <a:noFill/>
                </a:ln>
                <a:solidFill>
                  <a:schemeClr val="tx2">
                    <a:lumMod val="75000"/>
                  </a:schemeClr>
                </a:solidFill>
                <a:effectLst/>
                <a:latin typeface="Arial" panose="020B0604020202020204" pitchFamily="34" charset="0"/>
              </a:rPr>
              <a:t>Introduction to </a:t>
            </a:r>
            <a:r>
              <a:rPr kumimoji="0" lang="en-US" altLang="en-US" sz="1600" b="1" i="0" u="none" strike="noStrike" cap="none" normalizeH="0" baseline="0" dirty="0">
                <a:ln>
                  <a:noFill/>
                </a:ln>
                <a:solidFill>
                  <a:schemeClr val="tx2">
                    <a:lumMod val="75000"/>
                  </a:schemeClr>
                </a:solidFill>
                <a:effectLst/>
                <a:latin typeface="Arial" panose="020B0604020202020204" pitchFamily="34" charset="0"/>
              </a:rPr>
              <a:t>IoT security concepts</a:t>
            </a:r>
            <a:r>
              <a:rPr kumimoji="0" lang="en-US" altLang="en-US" sz="1600" b="0" i="0" u="none" strike="noStrike" cap="none" normalizeH="0" baseline="0" dirty="0">
                <a:ln>
                  <a:noFill/>
                </a:ln>
                <a:solidFill>
                  <a:schemeClr val="tx2">
                    <a:lumMod val="75000"/>
                  </a:schemeClr>
                </a:solidFill>
                <a:effectLst/>
                <a:latin typeface="Arial" panose="020B0604020202020204" pitchFamily="34" charset="0"/>
              </a:rPr>
              <a:t>, including controlled access and secure system behavior.</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0" i="0" u="none" strike="noStrike" cap="none" normalizeH="0" baseline="0" dirty="0">
                <a:ln>
                  <a:noFill/>
                </a:ln>
                <a:solidFill>
                  <a:schemeClr val="tx2">
                    <a:lumMod val="75000"/>
                  </a:schemeClr>
                </a:solidFill>
                <a:effectLst/>
                <a:latin typeface="Arial" panose="020B0604020202020204" pitchFamily="34" charset="0"/>
              </a:rPr>
              <a:t>Skills gained directly support future roles in </a:t>
            </a:r>
            <a:r>
              <a:rPr kumimoji="0" lang="en-US" altLang="en-US" sz="1600" b="1" i="0" u="none" strike="noStrike" cap="none" normalizeH="0" baseline="0" dirty="0">
                <a:ln>
                  <a:noFill/>
                </a:ln>
                <a:solidFill>
                  <a:schemeClr val="tx2">
                    <a:lumMod val="75000"/>
                  </a:schemeClr>
                </a:solidFill>
                <a:effectLst/>
                <a:latin typeface="Arial" panose="020B0604020202020204" pitchFamily="34" charset="0"/>
              </a:rPr>
              <a:t>IT support, networking, cybersecurity, and system administration</a:t>
            </a:r>
            <a:r>
              <a:rPr kumimoji="0" lang="en-US" altLang="en-US" sz="1100" b="0" i="0" u="none" strike="noStrike" cap="none" normalizeH="0" baseline="0" dirty="0">
                <a:ln>
                  <a:noFill/>
                </a:ln>
                <a:effectLst/>
                <a:latin typeface="Arial" panose="020B0604020202020204" pitchFamily="34" charset="0"/>
              </a:rPr>
              <a:t>.</a:t>
            </a:r>
          </a:p>
        </p:txBody>
      </p:sp>
      <p:pic>
        <p:nvPicPr>
          <p:cNvPr id="72" name="Picture 71" descr="Robot operating a machine">
            <a:extLst>
              <a:ext uri="{FF2B5EF4-FFF2-40B4-BE49-F238E27FC236}">
                <a16:creationId xmlns:a16="http://schemas.microsoft.com/office/drawing/2014/main" id="{5569DEC3-9A05-295B-A192-0167E7B0D513}"/>
              </a:ext>
            </a:extLst>
          </p:cNvPr>
          <p:cNvPicPr>
            <a:picLocks noChangeAspect="1"/>
          </p:cNvPicPr>
          <p:nvPr/>
        </p:nvPicPr>
        <p:blipFill>
          <a:blip r:embed="rId4"/>
          <a:srcRect l="25354" r="23433" b="1"/>
          <a:stretch>
            <a:fillRect/>
          </a:stretch>
        </p:blipFill>
        <p:spPr>
          <a:xfrm>
            <a:off x="-4197" y="10"/>
            <a:ext cx="4576197" cy="6857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7522" y="618518"/>
            <a:ext cx="4538035" cy="1478570"/>
          </a:xfrm>
        </p:spPr>
        <p:txBody>
          <a:bodyPr>
            <a:normAutofit/>
          </a:bodyPr>
          <a:lstStyle/>
          <a:p>
            <a:pPr algn="ctr">
              <a:defRPr sz="3600">
                <a:solidFill>
                  <a:srgbClr val="C80000"/>
                </a:solidFill>
              </a:defRPr>
            </a:pPr>
            <a:r>
              <a:rPr b="1" i="1" u="sng" dirty="0"/>
              <a:t>Conclusion</a:t>
            </a:r>
          </a:p>
        </p:txBody>
      </p:sp>
      <p:sp>
        <p:nvSpPr>
          <p:cNvPr id="4" name="Rectangle 1">
            <a:extLst>
              <a:ext uri="{FF2B5EF4-FFF2-40B4-BE49-F238E27FC236}">
                <a16:creationId xmlns:a16="http://schemas.microsoft.com/office/drawing/2014/main" id="{B7162A45-9C93-F19C-7081-8ABAE4698FC0}"/>
              </a:ext>
            </a:extLst>
          </p:cNvPr>
          <p:cNvSpPr>
            <a:spLocks noGrp="1" noChangeArrowheads="1"/>
          </p:cNvSpPr>
          <p:nvPr>
            <p:ph idx="1"/>
          </p:nvPr>
        </p:nvSpPr>
        <p:spPr bwMode="auto">
          <a:xfrm>
            <a:off x="3726718" y="2249487"/>
            <a:ext cx="4558840" cy="354171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500" b="0" i="0" u="none" strike="noStrike" cap="none" normalizeH="0" baseline="0" dirty="0">
                <a:ln>
                  <a:noFill/>
                </a:ln>
                <a:solidFill>
                  <a:schemeClr val="tx2">
                    <a:lumMod val="75000"/>
                  </a:schemeClr>
                </a:solidFill>
                <a:effectLst/>
                <a:latin typeface="Arial" panose="020B0604020202020204" pitchFamily="34" charset="0"/>
              </a:rPr>
              <a:t>CEIS 114 provided valuable hands-on experience designing and implementing IoT systems from concept to deployment.</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500" b="0" i="0" u="none" strike="noStrike" cap="none" normalizeH="0" baseline="0" dirty="0">
                <a:ln>
                  <a:noFill/>
                </a:ln>
                <a:solidFill>
                  <a:schemeClr val="tx2">
                    <a:lumMod val="75000"/>
                  </a:schemeClr>
                </a:solidFill>
                <a:effectLst/>
                <a:latin typeface="Arial" panose="020B0604020202020204" pitchFamily="34" charset="0"/>
              </a:rPr>
              <a:t>The course strengthened my understanding of how hardware, software, networking, and security work together in smart systems.</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500" b="0" i="0" u="none" strike="noStrike" cap="none" normalizeH="0" baseline="0" dirty="0">
                <a:ln>
                  <a:noFill/>
                </a:ln>
                <a:solidFill>
                  <a:schemeClr val="tx2">
                    <a:lumMod val="75000"/>
                  </a:schemeClr>
                </a:solidFill>
                <a:effectLst/>
                <a:latin typeface="Arial" panose="020B0604020202020204" pitchFamily="34" charset="0"/>
              </a:rPr>
              <a:t>Completing these projects increased my confidence in working with embedded devices and complex system logic.</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500" b="0" i="0" u="none" strike="noStrike" cap="none" normalizeH="0" baseline="0" dirty="0">
                <a:ln>
                  <a:noFill/>
                </a:ln>
                <a:solidFill>
                  <a:schemeClr val="tx2">
                    <a:lumMod val="75000"/>
                  </a:schemeClr>
                </a:solidFill>
                <a:effectLst/>
                <a:latin typeface="Arial" panose="020B0604020202020204" pitchFamily="34" charset="0"/>
              </a:rPr>
              <a:t>The knowledge and skills gained will support my continued education and long-term career goals in </a:t>
            </a:r>
            <a:r>
              <a:rPr kumimoji="0" lang="en-US" altLang="en-US" sz="1500" b="1" i="0" u="none" strike="noStrike" cap="none" normalizeH="0" baseline="0" dirty="0">
                <a:ln>
                  <a:noFill/>
                </a:ln>
                <a:solidFill>
                  <a:schemeClr val="tx2">
                    <a:lumMod val="75000"/>
                  </a:schemeClr>
                </a:solidFill>
                <a:effectLst/>
                <a:latin typeface="Arial" panose="020B0604020202020204" pitchFamily="34" charset="0"/>
              </a:rPr>
              <a:t>IT and cybersecurity</a:t>
            </a:r>
            <a:r>
              <a:rPr kumimoji="0" lang="en-US" altLang="en-US" sz="1500" b="0" i="0" u="none" strike="noStrike" cap="none" normalizeH="0" baseline="0" dirty="0">
                <a:ln>
                  <a:noFill/>
                </a:ln>
                <a:solidFill>
                  <a:schemeClr val="tx2">
                    <a:lumMod val="75000"/>
                  </a:schemeClr>
                </a:solidFill>
                <a:effectLst/>
                <a:latin typeface="Arial" panose="020B0604020202020204" pitchFamily="34" charset="0"/>
              </a:rPr>
              <a:t>.</a:t>
            </a:r>
          </a:p>
        </p:txBody>
      </p:sp>
      <p:pic>
        <p:nvPicPr>
          <p:cNvPr id="6" name="Picture 5" descr="A 3D pattern of ring shapes connected by lines">
            <a:extLst>
              <a:ext uri="{FF2B5EF4-FFF2-40B4-BE49-F238E27FC236}">
                <a16:creationId xmlns:a16="http://schemas.microsoft.com/office/drawing/2014/main" id="{1CF6F627-4B5A-CF46-15D9-9E93DD3D5C12}"/>
              </a:ext>
            </a:extLst>
          </p:cNvPr>
          <p:cNvPicPr>
            <a:picLocks noChangeAspect="1"/>
          </p:cNvPicPr>
          <p:nvPr/>
        </p:nvPicPr>
        <p:blipFill>
          <a:blip r:embed="rId4"/>
          <a:srcRect l="19381" r="52103"/>
          <a:stretch>
            <a:fillRect/>
          </a:stretch>
        </p:blipFill>
        <p:spPr>
          <a:xfrm>
            <a:off x="-4197" y="10"/>
            <a:ext cx="3476686" cy="6857990"/>
          </a:xfrm>
          <a:prstGeom prst="rect">
            <a:avLst/>
          </a:prstGeom>
        </p:spPr>
      </p:pic>
    </p:spTree>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1941" y="0"/>
            <a:ext cx="7429499" cy="832379"/>
          </a:xfrm>
        </p:spPr>
        <p:txBody>
          <a:bodyPr>
            <a:normAutofit/>
          </a:bodyPr>
          <a:lstStyle/>
          <a:p>
            <a:pPr algn="ctr">
              <a:defRPr sz="3600">
                <a:solidFill>
                  <a:srgbClr val="C80000"/>
                </a:solidFill>
              </a:defRPr>
            </a:pPr>
            <a:r>
              <a:rPr b="1" i="1" u="sng" dirty="0"/>
              <a:t>References</a:t>
            </a:r>
          </a:p>
        </p:txBody>
      </p:sp>
      <p:graphicFrame>
        <p:nvGraphicFramePr>
          <p:cNvPr id="5" name="Content Placeholder 2">
            <a:extLst>
              <a:ext uri="{FF2B5EF4-FFF2-40B4-BE49-F238E27FC236}">
                <a16:creationId xmlns:a16="http://schemas.microsoft.com/office/drawing/2014/main" id="{6A5030AA-D93A-6907-0F0D-67A406CB203F}"/>
              </a:ext>
            </a:extLst>
          </p:cNvPr>
          <p:cNvGraphicFramePr>
            <a:graphicFrameLocks noGrp="1"/>
          </p:cNvGraphicFramePr>
          <p:nvPr>
            <p:ph idx="1"/>
            <p:extLst>
              <p:ext uri="{D42A27DB-BD31-4B8C-83A1-F6EECF244321}">
                <p14:modId xmlns:p14="http://schemas.microsoft.com/office/powerpoint/2010/main" val="1682942211"/>
              </p:ext>
            </p:extLst>
          </p:nvPr>
        </p:nvGraphicFramePr>
        <p:xfrm>
          <a:off x="0" y="1365006"/>
          <a:ext cx="9144000" cy="5492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6060" y="1"/>
            <a:ext cx="7429499" cy="968188"/>
          </a:xfrm>
        </p:spPr>
        <p:txBody>
          <a:bodyPr>
            <a:normAutofit fontScale="90000"/>
          </a:bodyPr>
          <a:lstStyle/>
          <a:p>
            <a:pPr>
              <a:defRPr sz="3600">
                <a:solidFill>
                  <a:srgbClr val="C80000"/>
                </a:solidFill>
              </a:defRPr>
            </a:pPr>
            <a:r>
              <a:rPr b="1" i="1" u="sng" dirty="0"/>
              <a:t>Week 2 – IoT Traffic Controller Planning</a:t>
            </a:r>
          </a:p>
        </p:txBody>
      </p:sp>
      <p:graphicFrame>
        <p:nvGraphicFramePr>
          <p:cNvPr id="5" name="Content Placeholder 2">
            <a:extLst>
              <a:ext uri="{FF2B5EF4-FFF2-40B4-BE49-F238E27FC236}">
                <a16:creationId xmlns:a16="http://schemas.microsoft.com/office/drawing/2014/main" id="{93178DB8-A2F1-500B-5E05-B8F2DCA4401C}"/>
              </a:ext>
            </a:extLst>
          </p:cNvPr>
          <p:cNvGraphicFramePr>
            <a:graphicFrameLocks noGrp="1"/>
          </p:cNvGraphicFramePr>
          <p:nvPr>
            <p:ph idx="1"/>
            <p:extLst>
              <p:ext uri="{D42A27DB-BD31-4B8C-83A1-F6EECF244321}">
                <p14:modId xmlns:p14="http://schemas.microsoft.com/office/powerpoint/2010/main" val="2269198137"/>
              </p:ext>
            </p:extLst>
          </p:nvPr>
        </p:nvGraphicFramePr>
        <p:xfrm>
          <a:off x="856060" y="1084128"/>
          <a:ext cx="8287940" cy="5773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24F42-5B51-C8AB-B1C6-6AAD2C8EDBC5}"/>
              </a:ext>
            </a:extLst>
          </p:cNvPr>
          <p:cNvSpPr>
            <a:spLocks noGrp="1"/>
          </p:cNvSpPr>
          <p:nvPr>
            <p:ph type="title"/>
          </p:nvPr>
        </p:nvSpPr>
        <p:spPr>
          <a:xfrm>
            <a:off x="1243001" y="-33337"/>
            <a:ext cx="6260458" cy="714655"/>
          </a:xfrm>
        </p:spPr>
        <p:txBody>
          <a:bodyPr vert="horz" lIns="91440" tIns="45720" rIns="91440" bIns="45720" rtlCol="0" anchor="b">
            <a:normAutofit fontScale="90000"/>
          </a:bodyPr>
          <a:lstStyle/>
          <a:p>
            <a:pPr algn="ctr"/>
            <a:r>
              <a:rPr lang="en-US" sz="4800" b="1" i="1" u="sng" dirty="0">
                <a:solidFill>
                  <a:srgbClr val="C00000"/>
                </a:solidFill>
              </a:rPr>
              <a:t>ESP32 (Screenshot)</a:t>
            </a:r>
          </a:p>
        </p:txBody>
      </p:sp>
      <p:pic>
        <p:nvPicPr>
          <p:cNvPr id="4" name="Picture Placeholder 3" descr="A computer screen shot of a computer program&#10;&#10;AI-generated content may be incorrect.">
            <a:extLst>
              <a:ext uri="{FF2B5EF4-FFF2-40B4-BE49-F238E27FC236}">
                <a16:creationId xmlns:a16="http://schemas.microsoft.com/office/drawing/2014/main" id="{868A7C5E-EFE9-4E78-BF4E-99FDE888FAD7}"/>
              </a:ext>
            </a:extLst>
          </p:cNvPr>
          <p:cNvPicPr>
            <a:picLocks noChangeAspect="1"/>
          </p:cNvPicPr>
          <p:nvPr/>
        </p:nvPicPr>
        <p:blipFill>
          <a:blip r:embed="rId3">
            <a:extLst>
              <a:ext uri="{28A0092B-C50C-407E-A947-70E740481C1C}">
                <a14:useLocalDpi xmlns:a14="http://schemas.microsoft.com/office/drawing/2010/main" val="0"/>
              </a:ext>
            </a:extLst>
          </a:blip>
          <a:srcRect b="10000"/>
          <a:stretch>
            <a:fillRect/>
          </a:stretch>
        </p:blipFill>
        <p:spPr>
          <a:xfrm>
            <a:off x="0" y="1246095"/>
            <a:ext cx="9127890" cy="556204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454370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60C38-3D89-F40F-8BF6-21280746E550}"/>
              </a:ext>
            </a:extLst>
          </p:cNvPr>
          <p:cNvSpPr>
            <a:spLocks noGrp="1"/>
          </p:cNvSpPr>
          <p:nvPr>
            <p:ph type="title"/>
          </p:nvPr>
        </p:nvSpPr>
        <p:spPr>
          <a:xfrm>
            <a:off x="1945341" y="0"/>
            <a:ext cx="4867835" cy="645459"/>
          </a:xfrm>
        </p:spPr>
        <p:txBody>
          <a:bodyPr/>
          <a:lstStyle/>
          <a:p>
            <a:pPr algn="ctr"/>
            <a:r>
              <a:rPr lang="en-US" b="1" i="1" u="sng" dirty="0">
                <a:solidFill>
                  <a:srgbClr val="C00000"/>
                </a:solidFill>
              </a:rPr>
              <a:t>ESP32 Wi-Fi Scan</a:t>
            </a:r>
          </a:p>
        </p:txBody>
      </p:sp>
      <p:pic>
        <p:nvPicPr>
          <p:cNvPr id="5" name="Picture Placeholder 6" descr="A computer screen shot of a computer program&#10;&#10;AI-generated content may be incorrect.">
            <a:extLst>
              <a:ext uri="{FF2B5EF4-FFF2-40B4-BE49-F238E27FC236}">
                <a16:creationId xmlns:a16="http://schemas.microsoft.com/office/drawing/2014/main" id="{1470D607-DE83-44E8-D456-409784FAB495}"/>
              </a:ext>
            </a:extLst>
          </p:cNvPr>
          <p:cNvPicPr>
            <a:picLocks noGrp="1" noChangeAspect="1"/>
          </p:cNvPicPr>
          <p:nvPr>
            <p:ph idx="1"/>
          </p:nvPr>
        </p:nvPicPr>
        <p:blipFill>
          <a:blip r:embed="rId2">
            <a:alphaModFix/>
            <a:extLst>
              <a:ext uri="{28A0092B-C50C-407E-A947-70E740481C1C}">
                <a14:useLocalDpi xmlns:a14="http://schemas.microsoft.com/office/drawing/2010/main" val="0"/>
              </a:ext>
            </a:extLst>
          </a:blip>
          <a:stretch>
            <a:fillRect/>
          </a:stretch>
        </p:blipFill>
        <p:spPr>
          <a:xfrm>
            <a:off x="0" y="1143001"/>
            <a:ext cx="9144000" cy="5715000"/>
          </a:xfrm>
          <a:prstGeom prst="rect">
            <a:avLst/>
          </a:prstGeom>
        </p:spPr>
      </p:pic>
    </p:spTree>
    <p:extLst>
      <p:ext uri="{BB962C8B-B14F-4D97-AF65-F5344CB8AC3E}">
        <p14:creationId xmlns:p14="http://schemas.microsoft.com/office/powerpoint/2010/main" val="2902987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6058" y="0"/>
            <a:ext cx="7429499" cy="1129553"/>
          </a:xfrm>
        </p:spPr>
        <p:txBody>
          <a:bodyPr>
            <a:normAutofit/>
          </a:bodyPr>
          <a:lstStyle/>
          <a:p>
            <a:pPr>
              <a:defRPr sz="3600">
                <a:solidFill>
                  <a:srgbClr val="C80000"/>
                </a:solidFill>
              </a:defRPr>
            </a:pPr>
            <a:r>
              <a:rPr b="1" i="1" u="sng" dirty="0"/>
              <a:t>Week 3 – Creating the Traffic Controller</a:t>
            </a:r>
          </a:p>
        </p:txBody>
      </p:sp>
      <p:graphicFrame>
        <p:nvGraphicFramePr>
          <p:cNvPr id="5" name="Content Placeholder 2">
            <a:extLst>
              <a:ext uri="{FF2B5EF4-FFF2-40B4-BE49-F238E27FC236}">
                <a16:creationId xmlns:a16="http://schemas.microsoft.com/office/drawing/2014/main" id="{96CE51B2-D6C3-4113-5B73-CD936733FEFB}"/>
              </a:ext>
            </a:extLst>
          </p:cNvPr>
          <p:cNvGraphicFramePr>
            <a:graphicFrameLocks noGrp="1"/>
          </p:cNvGraphicFramePr>
          <p:nvPr>
            <p:ph idx="1"/>
            <p:extLst>
              <p:ext uri="{D42A27DB-BD31-4B8C-83A1-F6EECF244321}">
                <p14:modId xmlns:p14="http://schemas.microsoft.com/office/powerpoint/2010/main" val="3465352285"/>
              </p:ext>
            </p:extLst>
          </p:nvPr>
        </p:nvGraphicFramePr>
        <p:xfrm>
          <a:off x="856057" y="1248464"/>
          <a:ext cx="8287943" cy="5609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9528A-CCD1-9E89-BAF1-A526CF2BDA4D}"/>
              </a:ext>
            </a:extLst>
          </p:cNvPr>
          <p:cNvSpPr>
            <a:spLocks noGrp="1"/>
          </p:cNvSpPr>
          <p:nvPr>
            <p:ph type="title"/>
          </p:nvPr>
        </p:nvSpPr>
        <p:spPr>
          <a:xfrm>
            <a:off x="424265" y="0"/>
            <a:ext cx="8295470" cy="600635"/>
          </a:xfrm>
        </p:spPr>
        <p:txBody>
          <a:bodyPr>
            <a:normAutofit fontScale="90000"/>
          </a:bodyPr>
          <a:lstStyle/>
          <a:p>
            <a:pPr algn="ctr"/>
            <a:r>
              <a:rPr lang="en-US" b="1" i="1" u="sng" dirty="0">
                <a:solidFill>
                  <a:srgbClr val="C00000"/>
                </a:solidFill>
              </a:rPr>
              <a:t>Screenshot of circuit with working LEDs</a:t>
            </a:r>
          </a:p>
        </p:txBody>
      </p:sp>
      <p:pic>
        <p:nvPicPr>
          <p:cNvPr id="4" name="Picture Placeholder 11" descr="A computer screen shot of a computer&#10;&#10;AI-generated content may be incorrect.">
            <a:extLst>
              <a:ext uri="{FF2B5EF4-FFF2-40B4-BE49-F238E27FC236}">
                <a16:creationId xmlns:a16="http://schemas.microsoft.com/office/drawing/2014/main" id="{FDAD7B89-FC26-1429-8144-5F70A521B1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142999"/>
            <a:ext cx="9144000" cy="5715001"/>
          </a:xfrm>
          <a:prstGeom prst="rect">
            <a:avLst/>
          </a:prstGeom>
        </p:spPr>
      </p:pic>
    </p:spTree>
    <p:extLst>
      <p:ext uri="{BB962C8B-B14F-4D97-AF65-F5344CB8AC3E}">
        <p14:creationId xmlns:p14="http://schemas.microsoft.com/office/powerpoint/2010/main" val="2699687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EE95-20B2-D591-B4A8-2FBA84A7DA97}"/>
              </a:ext>
            </a:extLst>
          </p:cNvPr>
          <p:cNvSpPr>
            <a:spLocks noGrp="1"/>
          </p:cNvSpPr>
          <p:nvPr>
            <p:ph type="title"/>
          </p:nvPr>
        </p:nvSpPr>
        <p:spPr>
          <a:xfrm>
            <a:off x="244253" y="80636"/>
            <a:ext cx="8655493" cy="385529"/>
          </a:xfrm>
        </p:spPr>
        <p:txBody>
          <a:bodyPr>
            <a:normAutofit fontScale="90000"/>
          </a:bodyPr>
          <a:lstStyle/>
          <a:p>
            <a:pPr algn="ctr"/>
            <a:r>
              <a:rPr lang="en-US" b="1" i="1" u="sng" dirty="0">
                <a:solidFill>
                  <a:srgbClr val="C00000"/>
                </a:solidFill>
              </a:rPr>
              <a:t>Screenshot of code in the Code Editor</a:t>
            </a:r>
          </a:p>
        </p:txBody>
      </p:sp>
      <p:pic>
        <p:nvPicPr>
          <p:cNvPr id="4" name="Picture Placeholder 7" descr="A computer screen shot of a computer&#10;&#10;AI-generated content may be incorrect.">
            <a:extLst>
              <a:ext uri="{FF2B5EF4-FFF2-40B4-BE49-F238E27FC236}">
                <a16:creationId xmlns:a16="http://schemas.microsoft.com/office/drawing/2014/main" id="{319D9751-930B-975D-D775-B35B9F21F5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1"/>
            <a:ext cx="9144000" cy="5715000"/>
          </a:xfrm>
          <a:prstGeom prst="rect">
            <a:avLst/>
          </a:prstGeom>
        </p:spPr>
      </p:pic>
    </p:spTree>
    <p:extLst>
      <p:ext uri="{BB962C8B-B14F-4D97-AF65-F5344CB8AC3E}">
        <p14:creationId xmlns:p14="http://schemas.microsoft.com/office/powerpoint/2010/main" val="370476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8835" y="0"/>
            <a:ext cx="7929353" cy="914400"/>
          </a:xfrm>
        </p:spPr>
        <p:txBody>
          <a:bodyPr>
            <a:normAutofit fontScale="90000"/>
          </a:bodyPr>
          <a:lstStyle/>
          <a:p>
            <a:pPr>
              <a:defRPr sz="3600">
                <a:solidFill>
                  <a:srgbClr val="C80000"/>
                </a:solidFill>
              </a:defRPr>
            </a:pPr>
            <a:r>
              <a:rPr b="1" i="1" u="sng" dirty="0"/>
              <a:t>Week 4 – Multiple Traffic Light Controller</a:t>
            </a:r>
          </a:p>
        </p:txBody>
      </p:sp>
      <p:graphicFrame>
        <p:nvGraphicFramePr>
          <p:cNvPr id="5" name="Content Placeholder 2">
            <a:extLst>
              <a:ext uri="{FF2B5EF4-FFF2-40B4-BE49-F238E27FC236}">
                <a16:creationId xmlns:a16="http://schemas.microsoft.com/office/drawing/2014/main" id="{9666D67E-3E52-F651-CD8A-CB626AFA72C2}"/>
              </a:ext>
            </a:extLst>
          </p:cNvPr>
          <p:cNvGraphicFramePr>
            <a:graphicFrameLocks noGrp="1"/>
          </p:cNvGraphicFramePr>
          <p:nvPr>
            <p:ph idx="1"/>
            <p:extLst>
              <p:ext uri="{D42A27DB-BD31-4B8C-83A1-F6EECF244321}">
                <p14:modId xmlns:p14="http://schemas.microsoft.com/office/powerpoint/2010/main" val="2075133419"/>
              </p:ext>
            </p:extLst>
          </p:nvPr>
        </p:nvGraphicFramePr>
        <p:xfrm>
          <a:off x="658835" y="893172"/>
          <a:ext cx="8485165" cy="5964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Circuit</Template>
  <TotalTime>484</TotalTime>
  <Words>1110</Words>
  <Application>Microsoft Macintosh PowerPoint</Application>
  <PresentationFormat>On-screen Show (4:3)</PresentationFormat>
  <Paragraphs>92</Paragraphs>
  <Slides>25</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Tw Cen MT</vt:lpstr>
      <vt:lpstr>Circuit</vt:lpstr>
      <vt:lpstr>CEIS 114 – Final Course Project</vt:lpstr>
      <vt:lpstr>Introduction</vt:lpstr>
      <vt:lpstr>Week 2 – IoT Traffic Controller Planning</vt:lpstr>
      <vt:lpstr>ESP32 (Screenshot)</vt:lpstr>
      <vt:lpstr>ESP32 Wi-Fi Scan</vt:lpstr>
      <vt:lpstr>Week 3 – Creating the Traffic Controller</vt:lpstr>
      <vt:lpstr>Screenshot of circuit with working LEDs</vt:lpstr>
      <vt:lpstr>Screenshot of code in the Code Editor</vt:lpstr>
      <vt:lpstr>Week 4 – Multiple Traffic Light Controller</vt:lpstr>
      <vt:lpstr>Screenshot of circuit with working LEDs</vt:lpstr>
      <vt:lpstr>Screenshot of code in Wokwi </vt:lpstr>
      <vt:lpstr>Week 5 – Crosswalk Push Button</vt:lpstr>
      <vt:lpstr>Screenshot of circuit with working LEDs</vt:lpstr>
      <vt:lpstr>Screenshot of code in Wokwi</vt:lpstr>
      <vt:lpstr>Week 6 – LCD Display and Buzzer</vt:lpstr>
      <vt:lpstr>Screenshot of circuit with working LEDs and LCD display</vt:lpstr>
      <vt:lpstr>Screenshot of code in Code Editor</vt:lpstr>
      <vt:lpstr>Week 7 – Secured Web‑Controlled IoT System</vt:lpstr>
      <vt:lpstr>Screenshot of circuit with working LEDs and LCD display (Building/Operation)</vt:lpstr>
      <vt:lpstr>Screenshot of code in Code Editor (Testing)</vt:lpstr>
      <vt:lpstr>Screenshot of Serial Monitor (Testing)</vt:lpstr>
      <vt:lpstr>Challenges</vt:lpstr>
      <vt:lpstr>Career Skills Gained</vt:lpstr>
      <vt:lpstr>Conclusion</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Dominique Minor</cp:lastModifiedBy>
  <cp:revision>4</cp:revision>
  <dcterms:created xsi:type="dcterms:W3CDTF">2013-01-27T09:14:16Z</dcterms:created>
  <dcterms:modified xsi:type="dcterms:W3CDTF">2026-05-19T02:11:13Z</dcterms:modified>
  <cp:category/>
</cp:coreProperties>
</file>